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96" r:id="rId3"/>
  </p:sldMasterIdLst>
  <p:notesMasterIdLst>
    <p:notesMasterId r:id="rId17"/>
  </p:notesMasterIdLst>
  <p:handoutMasterIdLst>
    <p:handoutMasterId r:id="rId18"/>
  </p:handoutMasterIdLst>
  <p:sldIdLst>
    <p:sldId id="439" r:id="rId4"/>
    <p:sldId id="471" r:id="rId5"/>
    <p:sldId id="461" r:id="rId6"/>
    <p:sldId id="462" r:id="rId7"/>
    <p:sldId id="468" r:id="rId8"/>
    <p:sldId id="467" r:id="rId9"/>
    <p:sldId id="469" r:id="rId10"/>
    <p:sldId id="472" r:id="rId11"/>
    <p:sldId id="474" r:id="rId12"/>
    <p:sldId id="465" r:id="rId13"/>
    <p:sldId id="473" r:id="rId14"/>
    <p:sldId id="470" r:id="rId15"/>
    <p:sldId id="46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A4E583-B76F-4360-8D0C-824D708B68DF}">
          <p14:sldIdLst>
            <p14:sldId id="439"/>
            <p14:sldId id="471"/>
            <p14:sldId id="461"/>
            <p14:sldId id="462"/>
            <p14:sldId id="468"/>
            <p14:sldId id="467"/>
            <p14:sldId id="469"/>
            <p14:sldId id="472"/>
            <p14:sldId id="474"/>
            <p14:sldId id="465"/>
            <p14:sldId id="473"/>
            <p14:sldId id="470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Chong" initials="JC" lastIdx="1" clrIdx="0">
    <p:extLst>
      <p:ext uri="{19B8F6BF-5375-455C-9EA6-DF929625EA0E}">
        <p15:presenceInfo xmlns:p15="http://schemas.microsoft.com/office/powerpoint/2012/main" userId="S-1-5-21-28647537-1930187085-829235722-4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9FC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5220" autoAdjust="0"/>
  </p:normalViewPr>
  <p:slideViewPr>
    <p:cSldViewPr showGuides="1">
      <p:cViewPr varScale="1">
        <p:scale>
          <a:sx n="115" d="100"/>
          <a:sy n="115" d="100"/>
        </p:scale>
        <p:origin x="1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CBA52-5DCD-428E-8EC0-43C03A07CF17}" type="datetimeFigureOut">
              <a:rPr lang="en-US" smtClean="0"/>
              <a:t>6/25/20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15DA-AFF0-48AC-85B2-376F358D3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3AFAA-1541-43D4-95A9-BBBF034DD385}" type="datetimeFigureOut">
              <a:rPr lang="en-US" smtClean="0"/>
              <a:t>6/25/20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8D1E9-C3B5-4C45-95B5-52DDD8582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D1E9-C3B5-4C45-95B5-52DDD85820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6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D1E9-C3B5-4C45-95B5-52DDD85820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3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D1E9-C3B5-4C45-95B5-52DDD85820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1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2F3C-DE3D-41ED-AE5C-4D43EDE9F591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3B1-26F6-4FB2-90CF-FA4CCD0D51E8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F689-4860-4B35-A0C8-5573D0A77D7F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C3A8-CE53-5645-B0DE-17C31389B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58E41-B838-C94A-B8CF-F5770BD60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D261A-4C95-5348-BC85-54200630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F4F3A-5CEC-7B44-816E-C52254D1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32BC0-9F50-FB47-890E-B54E69B6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71089-E741-844C-A754-BE74C586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9E49E-1948-8F4D-BB6E-E0F9005B9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1EDE9-A7FA-E045-BC05-37612AB2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7411A-C284-434F-8239-F27D4F01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9A685-0CD8-2B41-8367-3ADE0F11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4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A7BE-924B-F04A-95DB-C5A4917C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D3E72-0DF8-2948-9C76-568A32B16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D6173-7D93-AA4E-BD9D-56B0D058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6AB42-80F0-FC4F-93F2-9CB04502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22CC4-815B-FD48-A761-4496CC97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BAFB-38D5-3F48-BE0D-F6F9FBE7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511C6-0DC5-624E-BA75-D1D2B9FD2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29BE0-8F8A-E240-B1F9-F187D6A59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C2A3E-3E18-6744-9660-BA70BA65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448DB-B9AC-5345-AD4F-E4C469CA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3EF77-54DB-0A41-A431-B68968A5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99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C5E9-4A22-3444-BBED-2267BD46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D760-7192-CE45-9FB7-44ADC90C1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4B137-EA06-1140-BCC9-64B9428A2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0029C-8408-E142-A78F-BCA8B5D66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23D94-F8CA-5E49-AB27-2DEA06FE3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56121-5E7D-2941-B8B3-DC257593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5675D-5452-5144-A245-F0AA7C67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C1845-5771-D649-B16F-F1B8B25E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8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6685-04F2-D34D-9F1D-70902EF0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2B5A4-C241-7F4F-B675-9B5EB030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5015D-61B7-6E4A-A84A-3A3D97C7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DC1F1-1747-8846-9462-07989F95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1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199C2-4343-4549-BE02-592EBF28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CC78B-3D90-B747-9FC9-20EC612E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B1E01-9F5B-8947-AD2C-4642AD43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1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4551-5206-D240-A5DF-3783C192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7E25-CFFC-B743-BFDC-5FDE77977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2FA0C-C71B-1147-9799-ADFA1BC3C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8C61C-6D01-F949-91A7-9667D0FA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6A0CF-F594-A64F-B1E9-E310F2B5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B79BB-FE0B-214B-AD94-DA2AB56C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B92A-4318-4A83-8D26-A28E76AFF848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5041-A0E8-094A-A7D4-6DE9A66D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44FFE-8031-1440-8BD7-FEB610439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9BF79-90CF-E649-9F0A-06CB59335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AA532-C5B2-7049-86E4-D22595BD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A171B-ED74-2D4F-A323-4B38C876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200EB-6C8E-7947-85B5-30AA9039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FC26-405A-0E45-8D5F-249E6615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045E7-8970-E34A-9F92-9D14ECFEC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CC41-82E9-7A45-AD80-11B7B903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56A8B-8343-D34E-8587-4AEF27D0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1CB4E-92E1-094A-9200-340682D9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9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009B52-FAA6-664C-9312-875F75E39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3FE82-CCD1-5F45-95AF-DBFD78192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4DC17-6BC3-3544-A55A-77AAC2D5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A8E28-8373-DD45-BD52-47477925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6DA0E-4178-1942-9960-F0ACB136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22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11CD-44E8-6442-9870-055F5BEDB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01286-F94E-9145-A592-7C1A398A0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ECA2-D3D1-824F-B819-20B30ABC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4032-CF0F-F94F-92E5-ABB99D0D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6FE07-3D3C-374B-8B39-9E409C92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7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C80A-F6A8-EC45-A881-A1937BE2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1A67-8FA2-5142-BA74-7A5248514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E5D72-689D-E847-A81C-D34F0622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1FEAD-D6F0-4A43-AD30-D3988CA7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1CE20-3094-1843-AFD6-73AD3E41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5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B37F-EFBC-C642-8D8F-723CCB74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7A470-B673-BF4E-8B05-21C5D9910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B42F-22C5-6846-989B-EC6C4190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5705E-FFB2-E041-9528-2ACEAF7A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099D4-614F-AA4A-A53A-DA07DFC3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39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60C7-93EE-B043-BA9F-E024C889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85E88-4125-1C40-85D4-C4345AC70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DB8A4-3936-204F-B0D5-5A5E6F0C3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FD42D-F74F-1E45-8AE6-0E7B47BB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B3546-DEE0-B149-9B75-99A500B0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7834C-6BE1-274E-A9A7-7181161B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32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2364-6321-3341-B458-3BAC5892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49F27-D3ED-5144-8F59-D6E70FAFC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6EAB7-F68E-E943-AC01-BE1603FD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5F23A-3EED-2949-A381-16CF25BEE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CC58C-0B60-ED4E-8215-0A1D841A3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4EF9A-C880-904B-985E-E3BF1C45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7CA6B-4CC5-F84E-A4ED-740F2574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34094-B874-6B44-BA69-063CC29F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45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D810-A281-9F40-9F9B-0B7066CD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A345D-77E4-1A44-88B5-698849E1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25942-3C8F-6F49-9226-0F9A7E95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2E7DF-00D0-C24B-8AB4-EA674C27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3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EA497-941B-D04C-ACDB-67AA6D3B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2037E-0084-9E4B-A9B9-753EC1E6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BB51C-3831-7140-90C7-F664D8BB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6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A34E-C810-4F96-82FB-3440DDE98861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C67C-A76B-5949-98CC-A7CF0EED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5B51-E778-9849-8FBE-F1330C03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91391-2ECC-9449-96A1-5E9AE3350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E5078-36CB-9E4B-AAFD-26E334FC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BB505-B500-AB45-A670-BDDF827E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FFD37-D8E0-734A-841B-75224FD1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2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475E-AEC7-DA40-BEAA-D5FD61C6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D8FD0-411F-7049-80B3-C924F6715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E186B-05ED-2743-B3C3-9B462910E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1F560-DA49-8647-813F-9B1AA3A8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6F41A-F53F-9B4C-A0D0-E6A2A604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CBDCD-2CDC-5E40-9D99-320DDD4E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7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46FA-226F-4547-8440-4BE5A4CB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C92D6-0328-4445-AD95-49D8559A5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7D867-3245-FE43-B90C-C78F071C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7C9A-0C10-FE47-8B55-3B8F1ADB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D5EEC-5E9E-9C42-BB9A-E0E1B568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0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E929B2-8E98-414A-9951-65EB95BC9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A858F-D443-1248-B078-FF5B2CAE8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D7A94-7931-E846-B027-831E5E15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F14D-60DA-5740-823D-4F2FDB2D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FF03-8BFA-6345-AB7A-C4745BBC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9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6165-B745-4218-9E7E-C55C8B1FAD6B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88E4-C6C7-44CD-A32E-00A47BAECD7F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A6C-1CE9-4C50-AD34-69F95290B581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7D20-D7D1-42D3-991C-7215744D1425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9A23-AD4D-4D70-A2F4-08F3FB3EB7FA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9166-EADA-49BD-A6D8-8F682DBD18E7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770F5E-75BF-4888-A8A0-883543A1F2F6}" type="datetime1">
              <a:rPr lang="en-US" smtClean="0"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1E24FE-2D55-454E-A1AF-A955D11E33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CDFDF-B8F4-6B42-BB8B-5D29F2FA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8AD3A-8F69-0343-BC73-7A678687B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BCD30-2670-AC41-A9E6-423EB431F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FCF9-D217-3849-8E4F-0D826A5A618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C9C64-27B0-8C4F-9828-693BB53F2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96F38-44B4-8948-A321-35B7EBFDA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5920-C3B5-EC4E-8567-F8DD89AC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4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04834-8303-9046-8A2D-EEAF5AF2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37B92-4DB9-8D47-8539-F30484590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BBE71-4E10-1E4F-8891-9DCA50544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A481-F56C-1C43-BDBD-55269145ED5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F44A7-F852-3847-9275-481BB0F4B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687DC-704D-DC45-9CD3-C6DC4B3CA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9E6A-808D-6140-AC1B-1B67D693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5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roisman@hmbcity.com" TargetMode="External"/><Relationship Id="rId2" Type="http://schemas.openxmlformats.org/officeDocument/2006/relationships/hyperlink" Target="mailto:jblair@hmbcity.co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roisman@hmbcity.com" TargetMode="External"/><Relationship Id="rId2" Type="http://schemas.openxmlformats.org/officeDocument/2006/relationships/hyperlink" Target="mailto:jblair@hmbcity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cacre.org/ballot-drop-box-location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ertovote.ca.gov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2020 Election Q&amp;A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473200"/>
          </a:xfrm>
        </p:spPr>
        <p:txBody>
          <a:bodyPr/>
          <a:lstStyle/>
          <a:p>
            <a:r>
              <a:rPr lang="en-US" dirty="0"/>
              <a:t>Jessica Blair, Communications Director/City Clerk</a:t>
            </a:r>
          </a:p>
          <a:p>
            <a:r>
              <a:rPr lang="en-US" dirty="0"/>
              <a:t>Jonathan Roisman, Deputy City Clerk</a:t>
            </a:r>
          </a:p>
          <a:p>
            <a:r>
              <a:rPr lang="en-US" dirty="0"/>
              <a:t>June 25,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410200"/>
            <a:ext cx="13716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61692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City of Half Moon Bay </a:t>
            </a:r>
          </a:p>
        </p:txBody>
      </p:sp>
    </p:spTree>
    <p:extLst>
      <p:ext uri="{BB962C8B-B14F-4D97-AF65-F5344CB8AC3E}">
        <p14:creationId xmlns:p14="http://schemas.microsoft.com/office/powerpoint/2010/main" val="373600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B749-6963-4E47-BD84-A12BB115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69C0A-0665-8E40-8B74-D1507A62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F5441-81FB-EE41-AEFC-E16435F0AD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857745" cy="3447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the November 3, 2020, only registered voters from Districts 2 and 3 will be able to run for an open seat. The candidate elected will then serve as the district councilmember for that district for a term of four years. </a:t>
            </a:r>
          </a:p>
          <a:p>
            <a:r>
              <a:rPr lang="en-US" dirty="0"/>
              <a:t>Councilmembers attend all City Council meetings, may be appointed to subcommittees and outside agencies, attend a variety of interagency meetings and events, as well as other commitments. </a:t>
            </a:r>
          </a:p>
          <a:p>
            <a:r>
              <a:rPr lang="en-US" dirty="0"/>
              <a:t>Questions regarding time commitment, process, protocols, etc. may be asked during the paper pulling appointment. </a:t>
            </a:r>
          </a:p>
          <a:p>
            <a:r>
              <a:rPr lang="en-US" dirty="0"/>
              <a:t>City staff will onboard new councilmembers and support them during the transition to becoming an elected official.  </a:t>
            </a:r>
          </a:p>
          <a:p>
            <a:r>
              <a:rPr lang="en-US" dirty="0"/>
              <a:t>Candidate Orientation will be held virtually in late August.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7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B749-6963-4E47-BD84-A12BB115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Nomination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69C0A-0665-8E40-8B74-D1507A62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F5441-81FB-EE41-AEFC-E16435F0AD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857745" cy="34472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Nomination papers and all election forms will be provided electronically by the City Clerk or Deputy City Clerk – pulling and filing papers will be done </a:t>
            </a:r>
            <a:r>
              <a:rPr lang="en-US" b="1" dirty="0"/>
              <a:t>by appointment only</a:t>
            </a:r>
            <a:r>
              <a:rPr lang="en-US" dirty="0"/>
              <a:t> via Zoom / email.  Email </a:t>
            </a:r>
            <a:r>
              <a:rPr lang="en-US" dirty="0">
                <a:hlinkClick r:id="rId2"/>
              </a:rPr>
              <a:t>jblair@hmbcity.com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jroisman@hmbcity.com</a:t>
            </a:r>
            <a:r>
              <a:rPr lang="en-US" dirty="0"/>
              <a:t> to set up an appointment. </a:t>
            </a:r>
          </a:p>
          <a:p>
            <a:r>
              <a:rPr lang="en-US" b="1" i="1" dirty="0"/>
              <a:t>Physical nomination papers will not be provided, but wet signatures are still required.</a:t>
            </a:r>
            <a:r>
              <a:rPr lang="en-US" dirty="0"/>
              <a:t> </a:t>
            </a:r>
          </a:p>
          <a:p>
            <a:r>
              <a:rPr lang="en-US" dirty="0"/>
              <a:t>The entire packet with wet signatures must be received by City Hall by Friday, August 7, 2020 at 5:00 p.m. via mail or physical drop-off.</a:t>
            </a:r>
          </a:p>
          <a:p>
            <a:r>
              <a:rPr lang="en-US" dirty="0"/>
              <a:t>Campaign Finance Forms will now be filed electronically via </a:t>
            </a:r>
            <a:r>
              <a:rPr lang="en-US" dirty="0" err="1"/>
              <a:t>NetFile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6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B749-6963-4E47-BD84-A12BB115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Nomination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69C0A-0665-8E40-8B74-D1507A62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663B1-C080-1447-ADEF-ADFC0A3AD4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2679192"/>
            <a:ext cx="7857744" cy="3447288"/>
          </a:xfrm>
        </p:spPr>
        <p:txBody>
          <a:bodyPr>
            <a:normAutofit/>
          </a:bodyPr>
          <a:lstStyle/>
          <a:p>
            <a:r>
              <a:rPr lang="en-US" sz="2000" dirty="0"/>
              <a:t>Candidates may be nominated by signatures of not less than 20 and no more than 30 registered voters </a:t>
            </a:r>
            <a:r>
              <a:rPr lang="en-US" sz="2000" b="1" i="1" dirty="0"/>
              <a:t>from their district.</a:t>
            </a:r>
          </a:p>
          <a:p>
            <a:r>
              <a:rPr lang="en-US" sz="2000" dirty="0"/>
              <a:t>Suggested ways of gathering signatures during the pandemic:</a:t>
            </a:r>
          </a:p>
          <a:p>
            <a:pPr lvl="1"/>
            <a:r>
              <a:rPr lang="en-US" sz="1800" dirty="0"/>
              <a:t>Throw a “bring your own pen” party with a table in your driveway during a set time and ask those who wish to sign to bring their own pens and sign the form – make sure to maintain social distancing and wear face coverings. </a:t>
            </a:r>
          </a:p>
          <a:p>
            <a:pPr lvl="1"/>
            <a:r>
              <a:rPr lang="en-US" sz="1800" dirty="0"/>
              <a:t>Email the nomination form to interested signatories and have them drop off or mail their wet signatures to you.  </a:t>
            </a:r>
          </a:p>
          <a:p>
            <a:pPr marL="0" indent="0">
              <a:buNone/>
            </a:pPr>
            <a:endParaRPr lang="en-US" b="1" i="1" dirty="0"/>
          </a:p>
          <a:p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1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C77ECA-1B13-694E-9B76-0C9B2B604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  <a:p>
            <a:pPr lvl="1"/>
            <a:r>
              <a:rPr lang="en-US" dirty="0"/>
              <a:t>Jessica Blair, Communications Director/City Clerk</a:t>
            </a:r>
          </a:p>
          <a:p>
            <a:pPr lvl="2"/>
            <a:r>
              <a:rPr lang="en-US" dirty="0">
                <a:hlinkClick r:id="rId2"/>
              </a:rPr>
              <a:t>jblair@hmbcity.com</a:t>
            </a:r>
            <a:endParaRPr lang="en-US" dirty="0"/>
          </a:p>
          <a:p>
            <a:pPr lvl="2"/>
            <a:r>
              <a:rPr lang="en-US" dirty="0"/>
              <a:t>650-726-8271 </a:t>
            </a:r>
          </a:p>
          <a:p>
            <a:pPr lvl="1"/>
            <a:r>
              <a:rPr lang="en-US" dirty="0"/>
              <a:t>Jonathan Roisman, Deputy City Clerk</a:t>
            </a:r>
          </a:p>
          <a:p>
            <a:pPr lvl="2"/>
            <a:r>
              <a:rPr lang="en-US" dirty="0">
                <a:hlinkClick r:id="rId3"/>
              </a:rPr>
              <a:t>jroisman@hmbcity.com</a:t>
            </a:r>
            <a:endParaRPr lang="en-US" dirty="0"/>
          </a:p>
          <a:p>
            <a:pPr lvl="2"/>
            <a:r>
              <a:rPr lang="en-US" dirty="0"/>
              <a:t>650-726-8266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DB72D-97B4-9A4A-9277-319FE639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B3277B-1B3E-434F-8574-5C1FE125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77767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Information for Voters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473200"/>
          </a:xfrm>
        </p:spPr>
        <p:txBody>
          <a:bodyPr/>
          <a:lstStyle/>
          <a:p>
            <a:r>
              <a:rPr lang="en-US" dirty="0"/>
              <a:t>Jonathan Roisman, Deputy City Clerk</a:t>
            </a:r>
          </a:p>
        </p:txBody>
      </p:sp>
    </p:spTree>
    <p:extLst>
      <p:ext uri="{BB962C8B-B14F-4D97-AF65-F5344CB8AC3E}">
        <p14:creationId xmlns:p14="http://schemas.microsoft.com/office/powerpoint/2010/main" val="159091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4683C-9C89-6F4E-A215-A7543575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CBA36A-BFA7-A749-9483-BB337EBF1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762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4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2CFCC6-33EE-4A4B-AA3B-352415F50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114300"/>
            <a:ext cx="5476008" cy="7086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63F88-BC89-8F48-9B91-745224CB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D160-5E23-5C4E-9ACD-9670B99C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All-Mail Ballot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0598E-6B14-A541-96B4-647B9FED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1DA5D8-30B6-854C-A54D-6DE77755DE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857746" cy="3447288"/>
          </a:xfrm>
        </p:spPr>
        <p:txBody>
          <a:bodyPr/>
          <a:lstStyle/>
          <a:p>
            <a:r>
              <a:rPr lang="en-US" dirty="0"/>
              <a:t>SB 450 – Voter’s Choice Act</a:t>
            </a:r>
          </a:p>
          <a:p>
            <a:r>
              <a:rPr lang="en-US" dirty="0"/>
              <a:t>All registered voters will be mailed a ballot between October 5-27</a:t>
            </a:r>
          </a:p>
          <a:p>
            <a:r>
              <a:rPr lang="en-US" dirty="0"/>
              <a:t>Mail, drop off at a ballot drop box, or drop off at Vote Center</a:t>
            </a:r>
          </a:p>
          <a:p>
            <a:r>
              <a:rPr lang="en-US" dirty="0"/>
              <a:t>If you do not receive a ballot, you can request one from the County or pick one up at any Vote Center in the County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9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D160-5E23-5C4E-9ACD-9670B99C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 Centers / Ballot Drop Boxes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0598E-6B14-A541-96B4-647B9FED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1DA5D8-30B6-854C-A54D-6DE77755DE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2679192"/>
            <a:ext cx="8601453" cy="3447288"/>
          </a:xfrm>
        </p:spPr>
        <p:txBody>
          <a:bodyPr/>
          <a:lstStyle/>
          <a:p>
            <a:r>
              <a:rPr lang="en-US" dirty="0"/>
              <a:t>4-Day Vote Center (location TBD)</a:t>
            </a:r>
          </a:p>
          <a:p>
            <a:r>
              <a:rPr lang="en-US" dirty="0"/>
              <a:t>Ballot Drop Boxes beginning October 6 </a:t>
            </a:r>
          </a:p>
          <a:p>
            <a:pPr lvl="1"/>
            <a:r>
              <a:rPr lang="en-US" dirty="0"/>
              <a:t>City Hall</a:t>
            </a:r>
          </a:p>
          <a:p>
            <a:pPr lvl="1"/>
            <a:r>
              <a:rPr lang="en-US" dirty="0"/>
              <a:t>Half Moon Bay Library</a:t>
            </a:r>
          </a:p>
          <a:p>
            <a:pPr lvl="1"/>
            <a:r>
              <a:rPr lang="en-US" dirty="0"/>
              <a:t>Senior Center (not open to public, for senior residents only)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Link to other ballot drop boxes in the county:    </a:t>
            </a:r>
          </a:p>
          <a:p>
            <a:pPr marL="301943" lvl="1" indent="0">
              <a:buNone/>
            </a:pPr>
            <a:r>
              <a:rPr lang="en-US" dirty="0"/>
              <a:t>    </a:t>
            </a:r>
            <a:r>
              <a:rPr lang="en-US" dirty="0">
                <a:hlinkClick r:id="rId2"/>
              </a:rPr>
              <a:t>https://www.smcacre.org/ballot-drop-box-locations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052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B749-6963-4E47-BD84-A12BB115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Registration / Conditional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69C0A-0665-8E40-8B74-D1507A62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F5441-81FB-EE41-AEFC-E16435F0AD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8010145" cy="344728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Regular voter registration deadline is Monday, October 19</a:t>
            </a:r>
          </a:p>
          <a:p>
            <a:r>
              <a:rPr lang="en-US" sz="3200" dirty="0"/>
              <a:t>Conditional voter registration</a:t>
            </a:r>
          </a:p>
          <a:p>
            <a:pPr lvl="1"/>
            <a:r>
              <a:rPr lang="en-US" sz="3000" dirty="0"/>
              <a:t>At a Vote Center, you can register to vote by filling out a paper form or by filling out an online form. You will be given a provisional ballot that will count once your eligibility is verified. </a:t>
            </a:r>
          </a:p>
          <a:p>
            <a:r>
              <a:rPr lang="en-US" sz="3200" dirty="0"/>
              <a:t>Pre-Registration starting at 16 years old</a:t>
            </a:r>
          </a:p>
          <a:p>
            <a:r>
              <a:rPr lang="en-US" sz="3200" dirty="0"/>
              <a:t>Register to vote: </a:t>
            </a:r>
            <a:r>
              <a:rPr lang="en-US" sz="3200" dirty="0">
                <a:hlinkClick r:id="rId2"/>
              </a:rPr>
              <a:t>https://registertovote.ca.gov/</a:t>
            </a:r>
            <a:r>
              <a:rPr lang="en-US" sz="3200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6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Information for Candidates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473200"/>
          </a:xfrm>
        </p:spPr>
        <p:txBody>
          <a:bodyPr/>
          <a:lstStyle/>
          <a:p>
            <a:r>
              <a:rPr lang="en-US" dirty="0"/>
              <a:t>Jessica Blair, Communications Director / City Clerk</a:t>
            </a:r>
          </a:p>
        </p:txBody>
      </p:sp>
    </p:spTree>
    <p:extLst>
      <p:ext uri="{BB962C8B-B14F-4D97-AF65-F5344CB8AC3E}">
        <p14:creationId xmlns:p14="http://schemas.microsoft.com/office/powerpoint/2010/main" val="160267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4683C-9C89-6F4E-A215-A7543575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24FE-2D55-454E-A1AF-A955D11E331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CBA36A-BFA7-A749-9483-BB337EBF1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762" y="0"/>
            <a:ext cx="529780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64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21930</TotalTime>
  <Words>621</Words>
  <Application>Microsoft Macintosh PowerPoint</Application>
  <PresentationFormat>On-screen Show (4:3)</PresentationFormat>
  <Paragraphs>66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Waveform</vt:lpstr>
      <vt:lpstr>Custom Design</vt:lpstr>
      <vt:lpstr>1_Custom Design</vt:lpstr>
      <vt:lpstr>2020 Election Q&amp;A</vt:lpstr>
      <vt:lpstr>Information for Voters</vt:lpstr>
      <vt:lpstr>PowerPoint Presentation</vt:lpstr>
      <vt:lpstr>PowerPoint Presentation</vt:lpstr>
      <vt:lpstr>All-Mail Ballot Process</vt:lpstr>
      <vt:lpstr>Vote Centers / Ballot Drop Boxes</vt:lpstr>
      <vt:lpstr>Voter Registration / Conditional</vt:lpstr>
      <vt:lpstr>Information for Candidates</vt:lpstr>
      <vt:lpstr>PowerPoint Presentation</vt:lpstr>
      <vt:lpstr>General Information</vt:lpstr>
      <vt:lpstr>Nomination Procedures</vt:lpstr>
      <vt:lpstr>Nomination Procedures</vt:lpstr>
      <vt:lpstr>Questions?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Phillips</dc:creator>
  <cp:lastModifiedBy>Jonathan Roisman</cp:lastModifiedBy>
  <cp:revision>410</cp:revision>
  <cp:lastPrinted>2020-03-04T01:46:11Z</cp:lastPrinted>
  <dcterms:created xsi:type="dcterms:W3CDTF">2015-11-08T17:17:11Z</dcterms:created>
  <dcterms:modified xsi:type="dcterms:W3CDTF">2020-06-26T01:25:47Z</dcterms:modified>
</cp:coreProperties>
</file>