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16" r:id="rId2"/>
    <p:sldMasterId id="2147483726" r:id="rId3"/>
  </p:sldMasterIdLst>
  <p:notesMasterIdLst>
    <p:notesMasterId r:id="rId16"/>
  </p:notesMasterIdLst>
  <p:sldIdLst>
    <p:sldId id="280" r:id="rId4"/>
    <p:sldId id="7809" r:id="rId5"/>
    <p:sldId id="7815" r:id="rId6"/>
    <p:sldId id="299" r:id="rId7"/>
    <p:sldId id="7816" r:id="rId8"/>
    <p:sldId id="7820" r:id="rId9"/>
    <p:sldId id="7818" r:id="rId10"/>
    <p:sldId id="7819" r:id="rId11"/>
    <p:sldId id="7825" r:id="rId12"/>
    <p:sldId id="7821" r:id="rId13"/>
    <p:sldId id="7823" r:id="rId14"/>
    <p:sldId id="7826" r:id="rId1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ECA3E3E-40DB-C1E4-16E7-3FB029B45ECB}" name="Carlo Wei" initials="CW" userId="S::cWei@hmbcity.com::a9b6b1a4-5743-4130-a557-bd0bb0af9c54" providerId="AD"/>
  <p188:author id="{736D4FAB-06E7-1EB6-9318-38E9D7975853}" name="Matthew Chidester" initials="MC" userId="S::mChidester@hmbcity.com::c749b66b-a5e0-4c76-8dfb-e5927f8c37e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3768"/>
    <a:srgbClr val="0066CC"/>
    <a:srgbClr val="4454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02D0D5-DB6C-4822-AB67-6CD522194F81}" v="61" dt="2025-11-03T23:22:14.2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0" d="100"/>
          <a:sy n="150" d="100"/>
        </p:scale>
        <p:origin x="654" y="132"/>
      </p:cViewPr>
      <p:guideLst>
        <p:guide orient="horz" pos="2160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microsoft.com/office/2016/11/relationships/changesInfo" Target="changesInfos/changesInfo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microsoft.com/office/2018/10/relationships/authors" Target="authors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en Decker" userId="d2431018-8dad-486a-a9eb-beecfd491be9" providerId="ADAL" clId="{96178086-F228-4395-9FE7-210BD2845259}"/>
    <pc:docChg chg="undo redo custSel addSld delSld modSld sldOrd">
      <pc:chgData name="Karen Decker" userId="d2431018-8dad-486a-a9eb-beecfd491be9" providerId="ADAL" clId="{96178086-F228-4395-9FE7-210BD2845259}" dt="2025-11-03T23:29:00.151" v="2355" actId="20577"/>
      <pc:docMkLst>
        <pc:docMk/>
      </pc:docMkLst>
      <pc:sldChg chg="add ord">
        <pc:chgData name="Karen Decker" userId="d2431018-8dad-486a-a9eb-beecfd491be9" providerId="ADAL" clId="{96178086-F228-4395-9FE7-210BD2845259}" dt="2025-11-03T17:04:52.197" v="3"/>
        <pc:sldMkLst>
          <pc:docMk/>
          <pc:sldMk cId="3246282351" sldId="280"/>
        </pc:sldMkLst>
      </pc:sldChg>
      <pc:sldChg chg="modSp mod">
        <pc:chgData name="Karen Decker" userId="d2431018-8dad-486a-a9eb-beecfd491be9" providerId="ADAL" clId="{96178086-F228-4395-9FE7-210BD2845259}" dt="2025-11-03T17:51:14.290" v="2058" actId="1076"/>
        <pc:sldMkLst>
          <pc:docMk/>
          <pc:sldMk cId="1276621345" sldId="299"/>
        </pc:sldMkLst>
        <pc:graphicFrameChg chg="mod modGraphic">
          <ac:chgData name="Karen Decker" userId="d2431018-8dad-486a-a9eb-beecfd491be9" providerId="ADAL" clId="{96178086-F228-4395-9FE7-210BD2845259}" dt="2025-11-03T17:51:14.290" v="2058" actId="1076"/>
          <ac:graphicFrameMkLst>
            <pc:docMk/>
            <pc:sldMk cId="1276621345" sldId="299"/>
            <ac:graphicFrameMk id="19" creationId="{DE483475-C733-B057-CFC8-3205D63F37C1}"/>
          </ac:graphicFrameMkLst>
        </pc:graphicFrameChg>
      </pc:sldChg>
      <pc:sldChg chg="addSp modSp mod ord">
        <pc:chgData name="Karen Decker" userId="d2431018-8dad-486a-a9eb-beecfd491be9" providerId="ADAL" clId="{96178086-F228-4395-9FE7-210BD2845259}" dt="2025-11-03T22:51:29.683" v="2322" actId="403"/>
        <pc:sldMkLst>
          <pc:docMk/>
          <pc:sldMk cId="1368740155" sldId="7809"/>
        </pc:sldMkLst>
        <pc:spChg chg="mod">
          <ac:chgData name="Karen Decker" userId="d2431018-8dad-486a-a9eb-beecfd491be9" providerId="ADAL" clId="{96178086-F228-4395-9FE7-210BD2845259}" dt="2025-11-03T22:51:29.683" v="2322" actId="403"/>
          <ac:spMkLst>
            <pc:docMk/>
            <pc:sldMk cId="1368740155" sldId="7809"/>
            <ac:spMk id="5" creationId="{2E625646-2999-618E-AC4A-484F185A2EA7}"/>
          </ac:spMkLst>
        </pc:spChg>
        <pc:picChg chg="add">
          <ac:chgData name="Karen Decker" userId="d2431018-8dad-486a-a9eb-beecfd491be9" providerId="ADAL" clId="{96178086-F228-4395-9FE7-210BD2845259}" dt="2025-11-03T17:04:42.006" v="0"/>
          <ac:picMkLst>
            <pc:docMk/>
            <pc:sldMk cId="1368740155" sldId="7809"/>
            <ac:picMk id="3" creationId="{F59505DA-0BD8-0CFB-113F-680253BF2FEF}"/>
          </ac:picMkLst>
        </pc:picChg>
      </pc:sldChg>
      <pc:sldChg chg="modSp mod">
        <pc:chgData name="Karen Decker" userId="d2431018-8dad-486a-a9eb-beecfd491be9" providerId="ADAL" clId="{96178086-F228-4395-9FE7-210BD2845259}" dt="2025-11-03T23:18:53.589" v="2346" actId="14100"/>
        <pc:sldMkLst>
          <pc:docMk/>
          <pc:sldMk cId="3644055385" sldId="7815"/>
        </pc:sldMkLst>
        <pc:graphicFrameChg chg="mod modGraphic">
          <ac:chgData name="Karen Decker" userId="d2431018-8dad-486a-a9eb-beecfd491be9" providerId="ADAL" clId="{96178086-F228-4395-9FE7-210BD2845259}" dt="2025-11-03T23:18:53.589" v="2346" actId="14100"/>
          <ac:graphicFrameMkLst>
            <pc:docMk/>
            <pc:sldMk cId="3644055385" sldId="7815"/>
            <ac:graphicFrameMk id="7" creationId="{97D3F26B-3E3E-176D-0DF8-74765CC6FE69}"/>
          </ac:graphicFrameMkLst>
        </pc:graphicFrameChg>
      </pc:sldChg>
      <pc:sldChg chg="modSp">
        <pc:chgData name="Karen Decker" userId="d2431018-8dad-486a-a9eb-beecfd491be9" providerId="ADAL" clId="{96178086-F228-4395-9FE7-210BD2845259}" dt="2025-11-03T23:22:14.298" v="2352" actId="113"/>
        <pc:sldMkLst>
          <pc:docMk/>
          <pc:sldMk cId="2294317978" sldId="7816"/>
        </pc:sldMkLst>
        <pc:graphicFrameChg chg="mod">
          <ac:chgData name="Karen Decker" userId="d2431018-8dad-486a-a9eb-beecfd491be9" providerId="ADAL" clId="{96178086-F228-4395-9FE7-210BD2845259}" dt="2025-11-03T23:22:14.298" v="2352" actId="113"/>
          <ac:graphicFrameMkLst>
            <pc:docMk/>
            <pc:sldMk cId="2294317978" sldId="7816"/>
            <ac:graphicFrameMk id="6" creationId="{BD3487EE-1158-FA86-2A2E-7675A90056E3}"/>
          </ac:graphicFrameMkLst>
        </pc:graphicFrameChg>
      </pc:sldChg>
      <pc:sldChg chg="modSp mod modClrScheme chgLayout modNotesTx">
        <pc:chgData name="Karen Decker" userId="d2431018-8dad-486a-a9eb-beecfd491be9" providerId="ADAL" clId="{96178086-F228-4395-9FE7-210BD2845259}" dt="2025-11-03T22:35:26.681" v="2272" actId="2711"/>
        <pc:sldMkLst>
          <pc:docMk/>
          <pc:sldMk cId="4279403621" sldId="7818"/>
        </pc:sldMkLst>
        <pc:spChg chg="mod">
          <ac:chgData name="Karen Decker" userId="d2431018-8dad-486a-a9eb-beecfd491be9" providerId="ADAL" clId="{96178086-F228-4395-9FE7-210BD2845259}" dt="2025-11-03T17:28:27.657" v="1138" actId="1076"/>
          <ac:spMkLst>
            <pc:docMk/>
            <pc:sldMk cId="4279403621" sldId="7818"/>
            <ac:spMk id="3" creationId="{953C6F1C-6F05-2B3D-8900-2D0B886FD07C}"/>
          </ac:spMkLst>
        </pc:spChg>
        <pc:graphicFrameChg chg="mod modGraphic">
          <ac:chgData name="Karen Decker" userId="d2431018-8dad-486a-a9eb-beecfd491be9" providerId="ADAL" clId="{96178086-F228-4395-9FE7-210BD2845259}" dt="2025-11-03T22:35:26.681" v="2272" actId="2711"/>
          <ac:graphicFrameMkLst>
            <pc:docMk/>
            <pc:sldMk cId="4279403621" sldId="7818"/>
            <ac:graphicFrameMk id="14" creationId="{9767CD85-2326-4ABD-2745-17B8B5706A9B}"/>
          </ac:graphicFrameMkLst>
        </pc:graphicFrameChg>
      </pc:sldChg>
      <pc:sldChg chg="addSp delSp modSp mod modClrScheme chgLayout">
        <pc:chgData name="Karen Decker" userId="d2431018-8dad-486a-a9eb-beecfd491be9" providerId="ADAL" clId="{96178086-F228-4395-9FE7-210BD2845259}" dt="2025-11-03T23:22:54.572" v="2354" actId="14100"/>
        <pc:sldMkLst>
          <pc:docMk/>
          <pc:sldMk cId="1374134077" sldId="7819"/>
        </pc:sldMkLst>
        <pc:spChg chg="mod ord">
          <ac:chgData name="Karen Decker" userId="d2431018-8dad-486a-a9eb-beecfd491be9" providerId="ADAL" clId="{96178086-F228-4395-9FE7-210BD2845259}" dt="2025-11-03T22:38:12.508" v="2285" actId="1076"/>
          <ac:spMkLst>
            <pc:docMk/>
            <pc:sldMk cId="1374134077" sldId="7819"/>
            <ac:spMk id="3" creationId="{78E8FCB6-C306-996F-ADC3-5D89D9AE3092}"/>
          </ac:spMkLst>
        </pc:spChg>
        <pc:spChg chg="add del mod">
          <ac:chgData name="Karen Decker" userId="d2431018-8dad-486a-a9eb-beecfd491be9" providerId="ADAL" clId="{96178086-F228-4395-9FE7-210BD2845259}" dt="2025-11-03T17:31:01.410" v="1504" actId="26606"/>
          <ac:spMkLst>
            <pc:docMk/>
            <pc:sldMk cId="1374134077" sldId="7819"/>
            <ac:spMk id="4" creationId="{4144662E-C2FE-6D54-B875-29F807262DA5}"/>
          </ac:spMkLst>
        </pc:spChg>
        <pc:graphicFrameChg chg="add del mod">
          <ac:chgData name="Karen Decker" userId="d2431018-8dad-486a-a9eb-beecfd491be9" providerId="ADAL" clId="{96178086-F228-4395-9FE7-210BD2845259}" dt="2025-11-03T17:31:01.397" v="1503" actId="26606"/>
          <ac:graphicFrameMkLst>
            <pc:docMk/>
            <pc:sldMk cId="1374134077" sldId="7819"/>
            <ac:graphicFrameMk id="6" creationId="{365A5015-C68B-6CB7-1171-7C947D2525F3}"/>
          </ac:graphicFrameMkLst>
        </pc:graphicFrameChg>
        <pc:graphicFrameChg chg="add mod ord modGraphic">
          <ac:chgData name="Karen Decker" userId="d2431018-8dad-486a-a9eb-beecfd491be9" providerId="ADAL" clId="{96178086-F228-4395-9FE7-210BD2845259}" dt="2025-11-03T23:22:54.572" v="2354" actId="14100"/>
          <ac:graphicFrameMkLst>
            <pc:docMk/>
            <pc:sldMk cId="1374134077" sldId="7819"/>
            <ac:graphicFrameMk id="8" creationId="{7562662A-20E7-A008-15C7-0F75C5B27CC1}"/>
          </ac:graphicFrameMkLst>
        </pc:graphicFrameChg>
      </pc:sldChg>
      <pc:sldChg chg="addSp delSp modSp mod ord modClrScheme chgLayout">
        <pc:chgData name="Karen Decker" userId="d2431018-8dad-486a-a9eb-beecfd491be9" providerId="ADAL" clId="{96178086-F228-4395-9FE7-210BD2845259}" dt="2025-11-03T22:36:46.681" v="2275" actId="14100"/>
        <pc:sldMkLst>
          <pc:docMk/>
          <pc:sldMk cId="3663835181" sldId="7820"/>
        </pc:sldMkLst>
        <pc:spChg chg="add del mod">
          <ac:chgData name="Karen Decker" userId="d2431018-8dad-486a-a9eb-beecfd491be9" providerId="ADAL" clId="{96178086-F228-4395-9FE7-210BD2845259}" dt="2025-11-03T17:18:57.757" v="642" actId="26606"/>
          <ac:spMkLst>
            <pc:docMk/>
            <pc:sldMk cId="3663835181" sldId="7820"/>
            <ac:spMk id="2" creationId="{837D10BE-04C4-597D-6710-807FCDFD12FF}"/>
          </ac:spMkLst>
        </pc:spChg>
        <pc:spChg chg="mod">
          <ac:chgData name="Karen Decker" userId="d2431018-8dad-486a-a9eb-beecfd491be9" providerId="ADAL" clId="{96178086-F228-4395-9FE7-210BD2845259}" dt="2025-11-03T17:18:57.757" v="642" actId="26606"/>
          <ac:spMkLst>
            <pc:docMk/>
            <pc:sldMk cId="3663835181" sldId="7820"/>
            <ac:spMk id="3" creationId="{086B99A1-AA63-597A-28EF-518D254E6725}"/>
          </ac:spMkLst>
        </pc:spChg>
        <pc:graphicFrameChg chg="add del mod">
          <ac:chgData name="Karen Decker" userId="d2431018-8dad-486a-a9eb-beecfd491be9" providerId="ADAL" clId="{96178086-F228-4395-9FE7-210BD2845259}" dt="2025-11-03T17:18:53.160" v="637" actId="26606"/>
          <ac:graphicFrameMkLst>
            <pc:docMk/>
            <pc:sldMk cId="3663835181" sldId="7820"/>
            <ac:graphicFrameMk id="5" creationId="{41D2D833-2ED7-D0FE-C569-C55F2872DD95}"/>
          </ac:graphicFrameMkLst>
        </pc:graphicFrameChg>
        <pc:graphicFrameChg chg="add del mod">
          <ac:chgData name="Karen Decker" userId="d2431018-8dad-486a-a9eb-beecfd491be9" providerId="ADAL" clId="{96178086-F228-4395-9FE7-210BD2845259}" dt="2025-11-03T17:18:56.508" v="639" actId="26606"/>
          <ac:graphicFrameMkLst>
            <pc:docMk/>
            <pc:sldMk cId="3663835181" sldId="7820"/>
            <ac:graphicFrameMk id="7" creationId="{9B496664-DB50-2C52-ED15-EE7C38EEC234}"/>
          </ac:graphicFrameMkLst>
        </pc:graphicFrameChg>
        <pc:graphicFrameChg chg="add del mod">
          <ac:chgData name="Karen Decker" userId="d2431018-8dad-486a-a9eb-beecfd491be9" providerId="ADAL" clId="{96178086-F228-4395-9FE7-210BD2845259}" dt="2025-11-03T17:18:57.750" v="641" actId="26606"/>
          <ac:graphicFrameMkLst>
            <pc:docMk/>
            <pc:sldMk cId="3663835181" sldId="7820"/>
            <ac:graphicFrameMk id="9" creationId="{41D2D833-2ED7-D0FE-C569-C55F2872DD95}"/>
          </ac:graphicFrameMkLst>
        </pc:graphicFrameChg>
        <pc:graphicFrameChg chg="add mod modGraphic">
          <ac:chgData name="Karen Decker" userId="d2431018-8dad-486a-a9eb-beecfd491be9" providerId="ADAL" clId="{96178086-F228-4395-9FE7-210BD2845259}" dt="2025-11-03T22:36:46.681" v="2275" actId="14100"/>
          <ac:graphicFrameMkLst>
            <pc:docMk/>
            <pc:sldMk cId="3663835181" sldId="7820"/>
            <ac:graphicFrameMk id="11" creationId="{9B496664-DB50-2C52-ED15-EE7C38EEC234}"/>
          </ac:graphicFrameMkLst>
        </pc:graphicFrameChg>
      </pc:sldChg>
      <pc:sldChg chg="addSp delSp modSp mod modClrScheme chgLayout">
        <pc:chgData name="Karen Decker" userId="d2431018-8dad-486a-a9eb-beecfd491be9" providerId="ADAL" clId="{96178086-F228-4395-9FE7-210BD2845259}" dt="2025-11-03T22:39:27.631" v="2295" actId="20577"/>
        <pc:sldMkLst>
          <pc:docMk/>
          <pc:sldMk cId="1070497546" sldId="7821"/>
        </pc:sldMkLst>
        <pc:spChg chg="add del mod ord">
          <ac:chgData name="Karen Decker" userId="d2431018-8dad-486a-a9eb-beecfd491be9" providerId="ADAL" clId="{96178086-F228-4395-9FE7-210BD2845259}" dt="2025-11-03T17:44:24.316" v="2018" actId="700"/>
          <ac:spMkLst>
            <pc:docMk/>
            <pc:sldMk cId="1070497546" sldId="7821"/>
            <ac:spMk id="2" creationId="{F34053E0-D872-649F-9BB3-C57562B3B686}"/>
          </ac:spMkLst>
        </pc:spChg>
        <pc:spChg chg="mod ord">
          <ac:chgData name="Karen Decker" userId="d2431018-8dad-486a-a9eb-beecfd491be9" providerId="ADAL" clId="{96178086-F228-4395-9FE7-210BD2845259}" dt="2025-11-03T17:44:24.316" v="2018" actId="700"/>
          <ac:spMkLst>
            <pc:docMk/>
            <pc:sldMk cId="1070497546" sldId="7821"/>
            <ac:spMk id="3" creationId="{2ABDC7FC-E42A-9C70-AC0A-780BE38E5321}"/>
          </ac:spMkLst>
        </pc:spChg>
        <pc:spChg chg="add del mod">
          <ac:chgData name="Karen Decker" userId="d2431018-8dad-486a-a9eb-beecfd491be9" providerId="ADAL" clId="{96178086-F228-4395-9FE7-210BD2845259}" dt="2025-11-03T22:39:22.865" v="2293" actId="478"/>
          <ac:spMkLst>
            <pc:docMk/>
            <pc:sldMk cId="1070497546" sldId="7821"/>
            <ac:spMk id="6" creationId="{73774D5C-F54D-90E3-EDE3-E92C1B6C3EA9}"/>
          </ac:spMkLst>
        </pc:spChg>
        <pc:graphicFrameChg chg="add del mod ord modGraphic">
          <ac:chgData name="Karen Decker" userId="d2431018-8dad-486a-a9eb-beecfd491be9" providerId="ADAL" clId="{96178086-F228-4395-9FE7-210BD2845259}" dt="2025-11-03T22:39:27.631" v="2295" actId="20577"/>
          <ac:graphicFrameMkLst>
            <pc:docMk/>
            <pc:sldMk cId="1070497546" sldId="7821"/>
            <ac:graphicFrameMk id="5" creationId="{AF806466-640F-5760-7238-4713DC6A83DC}"/>
          </ac:graphicFrameMkLst>
        </pc:graphicFrameChg>
      </pc:sldChg>
      <pc:sldChg chg="del">
        <pc:chgData name="Karen Decker" userId="d2431018-8dad-486a-a9eb-beecfd491be9" providerId="ADAL" clId="{96178086-F228-4395-9FE7-210BD2845259}" dt="2025-11-03T17:44:31.240" v="2019" actId="47"/>
        <pc:sldMkLst>
          <pc:docMk/>
          <pc:sldMk cId="3739072737" sldId="7822"/>
        </pc:sldMkLst>
      </pc:sldChg>
      <pc:sldChg chg="addSp delSp modSp mod">
        <pc:chgData name="Karen Decker" userId="d2431018-8dad-486a-a9eb-beecfd491be9" providerId="ADAL" clId="{96178086-F228-4395-9FE7-210BD2845259}" dt="2025-11-03T23:29:00.151" v="2355" actId="20577"/>
        <pc:sldMkLst>
          <pc:docMk/>
          <pc:sldMk cId="1865746801" sldId="7823"/>
        </pc:sldMkLst>
        <pc:spChg chg="add del mod">
          <ac:chgData name="Karen Decker" userId="d2431018-8dad-486a-a9eb-beecfd491be9" providerId="ADAL" clId="{96178086-F228-4395-9FE7-210BD2845259}" dt="2025-11-03T23:29:00.151" v="2355" actId="20577"/>
          <ac:spMkLst>
            <pc:docMk/>
            <pc:sldMk cId="1865746801" sldId="7823"/>
            <ac:spMk id="3" creationId="{49D8AF19-835C-9B15-EAB6-63747F896795}"/>
          </ac:spMkLst>
        </pc:spChg>
        <pc:spChg chg="add del mod">
          <ac:chgData name="Karen Decker" userId="d2431018-8dad-486a-a9eb-beecfd491be9" providerId="ADAL" clId="{96178086-F228-4395-9FE7-210BD2845259}" dt="2025-11-03T22:40:08.143" v="2319" actId="478"/>
          <ac:spMkLst>
            <pc:docMk/>
            <pc:sldMk cId="1865746801" sldId="7823"/>
            <ac:spMk id="4" creationId="{60C0B200-7B37-B184-1183-A0730F256BEF}"/>
          </ac:spMkLst>
        </pc:spChg>
      </pc:sldChg>
      <pc:sldChg chg="add del">
        <pc:chgData name="Karen Decker" userId="d2431018-8dad-486a-a9eb-beecfd491be9" providerId="ADAL" clId="{96178086-F228-4395-9FE7-210BD2845259}" dt="2025-11-03T17:50:36.645" v="2057" actId="47"/>
        <pc:sldMkLst>
          <pc:docMk/>
          <pc:sldMk cId="3328969965" sldId="7824"/>
        </pc:sldMkLst>
      </pc:sldChg>
      <pc:sldChg chg="addSp delSp modSp add mod modClrScheme chgLayout">
        <pc:chgData name="Karen Decker" userId="d2431018-8dad-486a-a9eb-beecfd491be9" providerId="ADAL" clId="{96178086-F228-4395-9FE7-210BD2845259}" dt="2025-11-03T23:09:06.612" v="2330" actId="1076"/>
        <pc:sldMkLst>
          <pc:docMk/>
          <pc:sldMk cId="545625241" sldId="7825"/>
        </pc:sldMkLst>
        <pc:spChg chg="mod ord">
          <ac:chgData name="Karen Decker" userId="d2431018-8dad-486a-a9eb-beecfd491be9" providerId="ADAL" clId="{96178086-F228-4395-9FE7-210BD2845259}" dt="2025-11-03T17:57:38.442" v="2232" actId="26606"/>
          <ac:spMkLst>
            <pc:docMk/>
            <pc:sldMk cId="545625241" sldId="7825"/>
            <ac:spMk id="3" creationId="{A2B40898-3EDF-EB6B-AA06-78C95FC410A5}"/>
          </ac:spMkLst>
        </pc:spChg>
        <pc:spChg chg="add del mod">
          <ac:chgData name="Karen Decker" userId="d2431018-8dad-486a-a9eb-beecfd491be9" providerId="ADAL" clId="{96178086-F228-4395-9FE7-210BD2845259}" dt="2025-11-03T17:36:08.328" v="1780" actId="478"/>
          <ac:spMkLst>
            <pc:docMk/>
            <pc:sldMk cId="545625241" sldId="7825"/>
            <ac:spMk id="4" creationId="{DA7503FA-05DF-06F5-DA64-CF20DDF525CD}"/>
          </ac:spMkLst>
        </pc:spChg>
        <pc:spChg chg="add del mod ord">
          <ac:chgData name="Karen Decker" userId="d2431018-8dad-486a-a9eb-beecfd491be9" providerId="ADAL" clId="{96178086-F228-4395-9FE7-210BD2845259}" dt="2025-11-03T17:36:23.738" v="1782" actId="700"/>
          <ac:spMkLst>
            <pc:docMk/>
            <pc:sldMk cId="545625241" sldId="7825"/>
            <ac:spMk id="5" creationId="{09861159-D332-4C46-CF2B-75E26FC177DA}"/>
          </ac:spMkLst>
        </pc:spChg>
        <pc:spChg chg="add del mod ord">
          <ac:chgData name="Karen Decker" userId="d2431018-8dad-486a-a9eb-beecfd491be9" providerId="ADAL" clId="{96178086-F228-4395-9FE7-210BD2845259}" dt="2025-11-03T17:57:38.442" v="2232" actId="26606"/>
          <ac:spMkLst>
            <pc:docMk/>
            <pc:sldMk cId="545625241" sldId="7825"/>
            <ac:spMk id="7" creationId="{955CEB09-916C-C782-13CA-1CE72FCFEA1B}"/>
          </ac:spMkLst>
        </pc:spChg>
        <pc:spChg chg="add del mod ord">
          <ac:chgData name="Karen Decker" userId="d2431018-8dad-486a-a9eb-beecfd491be9" providerId="ADAL" clId="{96178086-F228-4395-9FE7-210BD2845259}" dt="2025-11-03T17:53:19.178" v="2071" actId="700"/>
          <ac:spMkLst>
            <pc:docMk/>
            <pc:sldMk cId="545625241" sldId="7825"/>
            <ac:spMk id="11" creationId="{D1A07F6B-E04E-4814-2C5E-52D6B09F0BF6}"/>
          </ac:spMkLst>
        </pc:spChg>
        <pc:graphicFrameChg chg="add del mod ord modGraphic">
          <ac:chgData name="Karen Decker" userId="d2431018-8dad-486a-a9eb-beecfd491be9" providerId="ADAL" clId="{96178086-F228-4395-9FE7-210BD2845259}" dt="2025-11-03T17:39:02.539" v="1875" actId="478"/>
          <ac:graphicFrameMkLst>
            <pc:docMk/>
            <pc:sldMk cId="545625241" sldId="7825"/>
            <ac:graphicFrameMk id="8" creationId="{7AD20DEC-B89C-A7C6-4653-CEC5205ECD40}"/>
          </ac:graphicFrameMkLst>
        </pc:graphicFrameChg>
        <pc:graphicFrameChg chg="add del mod">
          <ac:chgData name="Karen Decker" userId="d2431018-8dad-486a-a9eb-beecfd491be9" providerId="ADAL" clId="{96178086-F228-4395-9FE7-210BD2845259}" dt="2025-11-03T17:52:13.101" v="2061" actId="26606"/>
          <ac:graphicFrameMkLst>
            <pc:docMk/>
            <pc:sldMk cId="545625241" sldId="7825"/>
            <ac:graphicFrameMk id="9" creationId="{1650F421-DE43-11CE-59B2-47CD8B0D1B16}"/>
          </ac:graphicFrameMkLst>
        </pc:graphicFrameChg>
        <pc:graphicFrameChg chg="add del mod">
          <ac:chgData name="Karen Decker" userId="d2431018-8dad-486a-a9eb-beecfd491be9" providerId="ADAL" clId="{96178086-F228-4395-9FE7-210BD2845259}" dt="2025-11-03T17:52:29.579" v="2063" actId="26606"/>
          <ac:graphicFrameMkLst>
            <pc:docMk/>
            <pc:sldMk cId="545625241" sldId="7825"/>
            <ac:graphicFrameMk id="10" creationId="{1650F421-DE43-11CE-59B2-47CD8B0D1B16}"/>
          </ac:graphicFrameMkLst>
        </pc:graphicFrameChg>
        <pc:graphicFrameChg chg="add mod modGraphic">
          <ac:chgData name="Karen Decker" userId="d2431018-8dad-486a-a9eb-beecfd491be9" providerId="ADAL" clId="{96178086-F228-4395-9FE7-210BD2845259}" dt="2025-11-03T23:09:06.612" v="2330" actId="1076"/>
          <ac:graphicFrameMkLst>
            <pc:docMk/>
            <pc:sldMk cId="545625241" sldId="7825"/>
            <ac:graphicFrameMk id="12" creationId="{C8BC9955-1AD3-73DC-7A4B-FF277675C221}"/>
          </ac:graphicFrameMkLst>
        </pc:graphicFrameChg>
      </pc:sldChg>
      <pc:sldChg chg="add ord">
        <pc:chgData name="Karen Decker" userId="d2431018-8dad-486a-a9eb-beecfd491be9" providerId="ADAL" clId="{96178086-F228-4395-9FE7-210BD2845259}" dt="2025-11-03T23:04:12.077" v="2326"/>
        <pc:sldMkLst>
          <pc:docMk/>
          <pc:sldMk cId="78434080" sldId="7826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424986-BBF0-4905-916A-F8360BD0CFB3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B90371E7-9F40-4729-9590-0FEBCA1390A9}">
      <dgm:prSet custT="1"/>
      <dgm:spPr/>
      <dgm:t>
        <a:bodyPr/>
        <a:lstStyle/>
        <a:p>
          <a:pPr>
            <a:defRPr b="1"/>
          </a:pPr>
          <a:r>
            <a:rPr lang="en-US" sz="2000" u="sng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Feedback</a:t>
          </a:r>
          <a:r>
            <a: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</a:p>
        <a:p>
          <a:pPr>
            <a:defRPr b="1"/>
          </a:pPr>
          <a:r>
            <a: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Council Priority Workshop, listening sessions, study session</a:t>
          </a:r>
        </a:p>
      </dgm:t>
    </dgm:pt>
    <dgm:pt modelId="{2A38B108-C1C1-456B-BFE3-ADC9CC2D4D42}" type="parTrans" cxnId="{8C876302-277D-42AC-A16D-5065D42F3CE6}">
      <dgm:prSet/>
      <dgm:spPr/>
      <dgm:t>
        <a:bodyPr/>
        <a:lstStyle/>
        <a:p>
          <a:endParaRPr lang="en-US"/>
        </a:p>
      </dgm:t>
    </dgm:pt>
    <dgm:pt modelId="{5AC81C46-0770-46B2-A1F2-F4D0D01D8163}" type="sibTrans" cxnId="{8C876302-277D-42AC-A16D-5065D42F3CE6}">
      <dgm:prSet/>
      <dgm:spPr/>
      <dgm:t>
        <a:bodyPr/>
        <a:lstStyle/>
        <a:p>
          <a:endParaRPr lang="en-US"/>
        </a:p>
      </dgm:t>
    </dgm:pt>
    <dgm:pt modelId="{D687C4F5-D27E-4F66-9F8E-B8888D4E6C39}">
      <dgm:prSet/>
      <dgm:spPr/>
      <dgm:t>
        <a:bodyPr/>
        <a:lstStyle/>
        <a:p>
          <a:pPr>
            <a:defRPr b="1"/>
          </a:pPr>
          <a:r>
            <a:rPr lang="en-US" u="sng" dirty="0"/>
            <a:t>Concerns</a:t>
          </a:r>
        </a:p>
        <a:p>
          <a:pPr>
            <a:defRPr b="1"/>
          </a:pPr>
          <a:r>
            <a:rPr lang="en-US" dirty="0"/>
            <a:t>Vacant/neglected 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storefronts</a:t>
          </a:r>
          <a:r>
            <a:rPr lang="en-US" dirty="0"/>
            <a:t> lead to</a:t>
          </a:r>
        </a:p>
      </dgm:t>
    </dgm:pt>
    <dgm:pt modelId="{50503596-A955-4B17-A0C1-5EF3FFB41F49}" type="parTrans" cxnId="{C6B564B6-FEF9-4E2B-A70F-590899444568}">
      <dgm:prSet/>
      <dgm:spPr/>
      <dgm:t>
        <a:bodyPr/>
        <a:lstStyle/>
        <a:p>
          <a:endParaRPr lang="en-US"/>
        </a:p>
      </dgm:t>
    </dgm:pt>
    <dgm:pt modelId="{A66A3E3C-DC12-489C-9961-F154A8DBF565}" type="sibTrans" cxnId="{C6B564B6-FEF9-4E2B-A70F-590899444568}">
      <dgm:prSet/>
      <dgm:spPr/>
      <dgm:t>
        <a:bodyPr/>
        <a:lstStyle/>
        <a:p>
          <a:endParaRPr lang="en-US"/>
        </a:p>
      </dgm:t>
    </dgm:pt>
    <dgm:pt modelId="{AC8030A7-A098-4211-BD53-22FA778EC044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- Urban decay</a:t>
          </a:r>
        </a:p>
      </dgm:t>
    </dgm:pt>
    <dgm:pt modelId="{8BED428E-0E37-4C73-9E56-AF6DC5B1EF98}" type="parTrans" cxnId="{938208BA-C255-4D5C-A0F1-E7E4C5328605}">
      <dgm:prSet/>
      <dgm:spPr/>
      <dgm:t>
        <a:bodyPr/>
        <a:lstStyle/>
        <a:p>
          <a:endParaRPr lang="en-US"/>
        </a:p>
      </dgm:t>
    </dgm:pt>
    <dgm:pt modelId="{C25C0171-D613-463F-9427-F09785CE0E0F}" type="sibTrans" cxnId="{938208BA-C255-4D5C-A0F1-E7E4C5328605}">
      <dgm:prSet/>
      <dgm:spPr/>
      <dgm:t>
        <a:bodyPr/>
        <a:lstStyle/>
        <a:p>
          <a:endParaRPr lang="en-US"/>
        </a:p>
      </dgm:t>
    </dgm:pt>
    <dgm:pt modelId="{2DBCA156-6E8B-480D-ADE0-6A15600F4B43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- Reduced property values</a:t>
          </a:r>
        </a:p>
      </dgm:t>
    </dgm:pt>
    <dgm:pt modelId="{687A785E-FDCF-4CBF-B3E6-18381F341BDE}" type="parTrans" cxnId="{8FF21918-9F16-45B3-ACD8-350E46E3C250}">
      <dgm:prSet/>
      <dgm:spPr/>
      <dgm:t>
        <a:bodyPr/>
        <a:lstStyle/>
        <a:p>
          <a:endParaRPr lang="en-US"/>
        </a:p>
      </dgm:t>
    </dgm:pt>
    <dgm:pt modelId="{2BA04118-A946-4B8C-8ABC-5A8EE39BDB41}" type="sibTrans" cxnId="{8FF21918-9F16-45B3-ACD8-350E46E3C250}">
      <dgm:prSet/>
      <dgm:spPr/>
      <dgm:t>
        <a:bodyPr/>
        <a:lstStyle/>
        <a:p>
          <a:endParaRPr lang="en-US"/>
        </a:p>
      </dgm:t>
    </dgm:pt>
    <dgm:pt modelId="{05C3C842-DDF3-49BB-AF4D-ED3F95E1BA80}">
      <dgm:prSet custT="1"/>
      <dgm:spPr/>
      <dgm:t>
        <a:bodyPr/>
        <a:lstStyle/>
        <a:p>
          <a:pPr>
            <a:buNone/>
          </a:pPr>
          <a:r>
            <a: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- Safety risks</a:t>
          </a:r>
        </a:p>
      </dgm:t>
    </dgm:pt>
    <dgm:pt modelId="{18A2DF4D-251C-4185-A6FE-9B4DCEA74C56}" type="parTrans" cxnId="{7910E78C-E41F-42BF-BEEA-937C0837A68C}">
      <dgm:prSet/>
      <dgm:spPr/>
      <dgm:t>
        <a:bodyPr/>
        <a:lstStyle/>
        <a:p>
          <a:endParaRPr lang="en-US"/>
        </a:p>
      </dgm:t>
    </dgm:pt>
    <dgm:pt modelId="{A09903E3-450F-4850-BA1E-462878AD9CC7}" type="sibTrans" cxnId="{7910E78C-E41F-42BF-BEEA-937C0837A68C}">
      <dgm:prSet/>
      <dgm:spPr/>
      <dgm:t>
        <a:bodyPr/>
        <a:lstStyle/>
        <a:p>
          <a:endParaRPr lang="en-US"/>
        </a:p>
      </dgm:t>
    </dgm:pt>
    <dgm:pt modelId="{BC65187B-32F3-44CC-9DED-24E39D1CF8E4}">
      <dgm:prSet/>
      <dgm:spPr/>
      <dgm:t>
        <a:bodyPr/>
        <a:lstStyle/>
        <a:p>
          <a:pPr>
            <a:defRPr b="1"/>
          </a:pPr>
          <a:r>
            <a:rPr lang="en-US" u="sng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Goal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</a:p>
        <a:p>
          <a:pPr>
            <a:defRPr b="1"/>
          </a:pP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Preserve HMB’s aesthetic, economic, and social vitality</a:t>
          </a:r>
        </a:p>
      </dgm:t>
    </dgm:pt>
    <dgm:pt modelId="{D7E5F8D7-7737-4739-9F00-2037FD6EB3DA}" type="parTrans" cxnId="{61DAE8E1-8441-4D23-BF2B-F85B9F815F36}">
      <dgm:prSet/>
      <dgm:spPr/>
      <dgm:t>
        <a:bodyPr/>
        <a:lstStyle/>
        <a:p>
          <a:endParaRPr lang="en-US"/>
        </a:p>
      </dgm:t>
    </dgm:pt>
    <dgm:pt modelId="{BEC257E1-87DD-457C-818D-B67519062F99}" type="sibTrans" cxnId="{61DAE8E1-8441-4D23-BF2B-F85B9F815F36}">
      <dgm:prSet/>
      <dgm:spPr/>
      <dgm:t>
        <a:bodyPr/>
        <a:lstStyle/>
        <a:p>
          <a:endParaRPr lang="en-US"/>
        </a:p>
      </dgm:t>
    </dgm:pt>
    <dgm:pt modelId="{6FC5AC39-D5AC-42BB-941C-9215D6EF89F1}" type="pres">
      <dgm:prSet presAssocID="{EE424986-BBF0-4905-916A-F8360BD0CFB3}" presName="root" presStyleCnt="0">
        <dgm:presLayoutVars>
          <dgm:dir/>
          <dgm:resizeHandles val="exact"/>
        </dgm:presLayoutVars>
      </dgm:prSet>
      <dgm:spPr/>
    </dgm:pt>
    <dgm:pt modelId="{DBDC5FF2-CCFC-4872-8B0B-1AE64A1952CE}" type="pres">
      <dgm:prSet presAssocID="{B90371E7-9F40-4729-9590-0FEBCA1390A9}" presName="compNode" presStyleCnt="0"/>
      <dgm:spPr/>
    </dgm:pt>
    <dgm:pt modelId="{558FF5F3-213D-4E74-B6F8-FA80ACFE0D81}" type="pres">
      <dgm:prSet presAssocID="{B90371E7-9F40-4729-9590-0FEBCA1390A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3C684EA4-0338-4B02-8669-63868AE61466}" type="pres">
      <dgm:prSet presAssocID="{B90371E7-9F40-4729-9590-0FEBCA1390A9}" presName="iconSpace" presStyleCnt="0"/>
      <dgm:spPr/>
    </dgm:pt>
    <dgm:pt modelId="{C95AB95F-331F-456E-B2AA-DD86129D5B1A}" type="pres">
      <dgm:prSet presAssocID="{B90371E7-9F40-4729-9590-0FEBCA1390A9}" presName="parTx" presStyleLbl="revTx" presStyleIdx="0" presStyleCnt="6">
        <dgm:presLayoutVars>
          <dgm:chMax val="0"/>
          <dgm:chPref val="0"/>
        </dgm:presLayoutVars>
      </dgm:prSet>
      <dgm:spPr/>
    </dgm:pt>
    <dgm:pt modelId="{48711048-BAF8-44A9-AD57-56FDFB8A142F}" type="pres">
      <dgm:prSet presAssocID="{B90371E7-9F40-4729-9590-0FEBCA1390A9}" presName="txSpace" presStyleCnt="0"/>
      <dgm:spPr/>
    </dgm:pt>
    <dgm:pt modelId="{17ED6532-C513-4948-B0BE-669E6F86303D}" type="pres">
      <dgm:prSet presAssocID="{B90371E7-9F40-4729-9590-0FEBCA1390A9}" presName="desTx" presStyleLbl="revTx" presStyleIdx="1" presStyleCnt="6">
        <dgm:presLayoutVars/>
      </dgm:prSet>
      <dgm:spPr/>
    </dgm:pt>
    <dgm:pt modelId="{AAE2470B-8E3D-48E5-A746-641643860545}" type="pres">
      <dgm:prSet presAssocID="{5AC81C46-0770-46B2-A1F2-F4D0D01D8163}" presName="sibTrans" presStyleCnt="0"/>
      <dgm:spPr/>
    </dgm:pt>
    <dgm:pt modelId="{A883976B-8E4B-4403-BEB7-F07612A569A0}" type="pres">
      <dgm:prSet presAssocID="{D687C4F5-D27E-4F66-9F8E-B8888D4E6C39}" presName="compNode" presStyleCnt="0"/>
      <dgm:spPr/>
    </dgm:pt>
    <dgm:pt modelId="{2D09D73D-FDEA-47B5-AA17-803C0AD14031}" type="pres">
      <dgm:prSet presAssocID="{D687C4F5-D27E-4F66-9F8E-B8888D4E6C39}" presName="iconRect" presStyleLbl="node1" presStyleIdx="1" presStyleCnt="3" custLinFactNeighborX="-2166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5899D05D-8332-444D-A3F0-E8FD1F0C4A06}" type="pres">
      <dgm:prSet presAssocID="{D687C4F5-D27E-4F66-9F8E-B8888D4E6C39}" presName="iconSpace" presStyleCnt="0"/>
      <dgm:spPr/>
    </dgm:pt>
    <dgm:pt modelId="{1D72462A-5FBC-4070-A350-F27C0610119E}" type="pres">
      <dgm:prSet presAssocID="{D687C4F5-D27E-4F66-9F8E-B8888D4E6C39}" presName="parTx" presStyleLbl="revTx" presStyleIdx="2" presStyleCnt="6" custLinFactNeighborX="-6256" custLinFactNeighborY="-749">
        <dgm:presLayoutVars>
          <dgm:chMax val="0"/>
          <dgm:chPref val="0"/>
        </dgm:presLayoutVars>
      </dgm:prSet>
      <dgm:spPr/>
    </dgm:pt>
    <dgm:pt modelId="{504BB20B-EEF2-4E75-B5F2-A791D65C6D26}" type="pres">
      <dgm:prSet presAssocID="{D687C4F5-D27E-4F66-9F8E-B8888D4E6C39}" presName="txSpace" presStyleCnt="0"/>
      <dgm:spPr/>
    </dgm:pt>
    <dgm:pt modelId="{99356B81-63F1-4ACB-8550-9C19D193CA36}" type="pres">
      <dgm:prSet presAssocID="{D687C4F5-D27E-4F66-9F8E-B8888D4E6C39}" presName="desTx" presStyleLbl="revTx" presStyleIdx="3" presStyleCnt="6" custLinFactNeighborX="-569" custLinFactNeighborY="-1062">
        <dgm:presLayoutVars/>
      </dgm:prSet>
      <dgm:spPr/>
    </dgm:pt>
    <dgm:pt modelId="{D3B95C49-2E44-4219-992C-92E683EB7F42}" type="pres">
      <dgm:prSet presAssocID="{A66A3E3C-DC12-489C-9961-F154A8DBF565}" presName="sibTrans" presStyleCnt="0"/>
      <dgm:spPr/>
    </dgm:pt>
    <dgm:pt modelId="{76687A1C-BCCE-4385-91D2-FE919DC77F1A}" type="pres">
      <dgm:prSet presAssocID="{BC65187B-32F3-44CC-9DED-24E39D1CF8E4}" presName="compNode" presStyleCnt="0"/>
      <dgm:spPr/>
    </dgm:pt>
    <dgm:pt modelId="{79BE9B90-AFF2-4F8F-98E6-90014582E5B8}" type="pres">
      <dgm:prSet presAssocID="{BC65187B-32F3-44CC-9DED-24E39D1CF8E4}" presName="iconRect" presStyleLbl="node1" presStyleIdx="2" presStyleCnt="3" custLinFactNeighborX="-26540" custLinFactNeighborY="-542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ADCF2917-D71B-4936-8DA0-542A0364237A}" type="pres">
      <dgm:prSet presAssocID="{BC65187B-32F3-44CC-9DED-24E39D1CF8E4}" presName="iconSpace" presStyleCnt="0"/>
      <dgm:spPr/>
    </dgm:pt>
    <dgm:pt modelId="{E2E10BDB-CE11-4DEA-A9A1-B5F9C0DDEF59}" type="pres">
      <dgm:prSet presAssocID="{BC65187B-32F3-44CC-9DED-24E39D1CF8E4}" presName="parTx" presStyleLbl="revTx" presStyleIdx="4" presStyleCnt="6" custLinFactNeighborX="-4929" custLinFactNeighborY="-749">
        <dgm:presLayoutVars>
          <dgm:chMax val="0"/>
          <dgm:chPref val="0"/>
        </dgm:presLayoutVars>
      </dgm:prSet>
      <dgm:spPr/>
    </dgm:pt>
    <dgm:pt modelId="{C5288D12-2055-4ACE-8624-CB0B50A8FF77}" type="pres">
      <dgm:prSet presAssocID="{BC65187B-32F3-44CC-9DED-24E39D1CF8E4}" presName="txSpace" presStyleCnt="0"/>
      <dgm:spPr/>
    </dgm:pt>
    <dgm:pt modelId="{CAFD630A-6C43-4F54-A1BC-39D9DC5893F3}" type="pres">
      <dgm:prSet presAssocID="{BC65187B-32F3-44CC-9DED-24E39D1CF8E4}" presName="desTx" presStyleLbl="revTx" presStyleIdx="5" presStyleCnt="6">
        <dgm:presLayoutVars/>
      </dgm:prSet>
      <dgm:spPr/>
    </dgm:pt>
  </dgm:ptLst>
  <dgm:cxnLst>
    <dgm:cxn modelId="{8C876302-277D-42AC-A16D-5065D42F3CE6}" srcId="{EE424986-BBF0-4905-916A-F8360BD0CFB3}" destId="{B90371E7-9F40-4729-9590-0FEBCA1390A9}" srcOrd="0" destOrd="0" parTransId="{2A38B108-C1C1-456B-BFE3-ADC9CC2D4D42}" sibTransId="{5AC81C46-0770-46B2-A1F2-F4D0D01D8163}"/>
    <dgm:cxn modelId="{BBB7AC03-7306-4F13-921F-A63ADE63E4BF}" type="presOf" srcId="{AC8030A7-A098-4211-BD53-22FA778EC044}" destId="{99356B81-63F1-4ACB-8550-9C19D193CA36}" srcOrd="0" destOrd="0" presId="urn:microsoft.com/office/officeart/2018/2/layout/IconLabelDescriptionList"/>
    <dgm:cxn modelId="{8FF21918-9F16-45B3-ACD8-350E46E3C250}" srcId="{D687C4F5-D27E-4F66-9F8E-B8888D4E6C39}" destId="{2DBCA156-6E8B-480D-ADE0-6A15600F4B43}" srcOrd="1" destOrd="0" parTransId="{687A785E-FDCF-4CBF-B3E6-18381F341BDE}" sibTransId="{2BA04118-A946-4B8C-8ABC-5A8EE39BDB41}"/>
    <dgm:cxn modelId="{2919D667-1B9F-44F3-AA68-74E6780487CF}" type="presOf" srcId="{BC65187B-32F3-44CC-9DED-24E39D1CF8E4}" destId="{E2E10BDB-CE11-4DEA-A9A1-B5F9C0DDEF59}" srcOrd="0" destOrd="0" presId="urn:microsoft.com/office/officeart/2018/2/layout/IconLabelDescriptionList"/>
    <dgm:cxn modelId="{7910E78C-E41F-42BF-BEEA-937C0837A68C}" srcId="{D687C4F5-D27E-4F66-9F8E-B8888D4E6C39}" destId="{05C3C842-DDF3-49BB-AF4D-ED3F95E1BA80}" srcOrd="2" destOrd="0" parTransId="{18A2DF4D-251C-4185-A6FE-9B4DCEA74C56}" sibTransId="{A09903E3-450F-4850-BA1E-462878AD9CC7}"/>
    <dgm:cxn modelId="{F3F9699A-6A6C-4767-BA35-54AF0AA8332E}" type="presOf" srcId="{EE424986-BBF0-4905-916A-F8360BD0CFB3}" destId="{6FC5AC39-D5AC-42BB-941C-9215D6EF89F1}" srcOrd="0" destOrd="0" presId="urn:microsoft.com/office/officeart/2018/2/layout/IconLabelDescriptionList"/>
    <dgm:cxn modelId="{BB93D5B2-1399-4FE3-9557-781E90CAAC08}" type="presOf" srcId="{D687C4F5-D27E-4F66-9F8E-B8888D4E6C39}" destId="{1D72462A-5FBC-4070-A350-F27C0610119E}" srcOrd="0" destOrd="0" presId="urn:microsoft.com/office/officeart/2018/2/layout/IconLabelDescriptionList"/>
    <dgm:cxn modelId="{C6B564B6-FEF9-4E2B-A70F-590899444568}" srcId="{EE424986-BBF0-4905-916A-F8360BD0CFB3}" destId="{D687C4F5-D27E-4F66-9F8E-B8888D4E6C39}" srcOrd="1" destOrd="0" parTransId="{50503596-A955-4B17-A0C1-5EF3FFB41F49}" sibTransId="{A66A3E3C-DC12-489C-9961-F154A8DBF565}"/>
    <dgm:cxn modelId="{DAD3F4B6-C9B2-467E-9C9A-5616C00BB191}" type="presOf" srcId="{2DBCA156-6E8B-480D-ADE0-6A15600F4B43}" destId="{99356B81-63F1-4ACB-8550-9C19D193CA36}" srcOrd="0" destOrd="1" presId="urn:microsoft.com/office/officeart/2018/2/layout/IconLabelDescriptionList"/>
    <dgm:cxn modelId="{938208BA-C255-4D5C-A0F1-E7E4C5328605}" srcId="{D687C4F5-D27E-4F66-9F8E-B8888D4E6C39}" destId="{AC8030A7-A098-4211-BD53-22FA778EC044}" srcOrd="0" destOrd="0" parTransId="{8BED428E-0E37-4C73-9E56-AF6DC5B1EF98}" sibTransId="{C25C0171-D613-463F-9427-F09785CE0E0F}"/>
    <dgm:cxn modelId="{E424E3C6-90CB-4425-8561-355B6BCD6084}" type="presOf" srcId="{05C3C842-DDF3-49BB-AF4D-ED3F95E1BA80}" destId="{99356B81-63F1-4ACB-8550-9C19D193CA36}" srcOrd="0" destOrd="2" presId="urn:microsoft.com/office/officeart/2018/2/layout/IconLabelDescriptionList"/>
    <dgm:cxn modelId="{61DAE8E1-8441-4D23-BF2B-F85B9F815F36}" srcId="{EE424986-BBF0-4905-916A-F8360BD0CFB3}" destId="{BC65187B-32F3-44CC-9DED-24E39D1CF8E4}" srcOrd="2" destOrd="0" parTransId="{D7E5F8D7-7737-4739-9F00-2037FD6EB3DA}" sibTransId="{BEC257E1-87DD-457C-818D-B67519062F99}"/>
    <dgm:cxn modelId="{3F386CEC-FE0E-4AF8-8695-083F235B900E}" type="presOf" srcId="{B90371E7-9F40-4729-9590-0FEBCA1390A9}" destId="{C95AB95F-331F-456E-B2AA-DD86129D5B1A}" srcOrd="0" destOrd="0" presId="urn:microsoft.com/office/officeart/2018/2/layout/IconLabelDescriptionList"/>
    <dgm:cxn modelId="{1B37B954-86AC-4047-885B-DA7E8B85FAD0}" type="presParOf" srcId="{6FC5AC39-D5AC-42BB-941C-9215D6EF89F1}" destId="{DBDC5FF2-CCFC-4872-8B0B-1AE64A1952CE}" srcOrd="0" destOrd="0" presId="urn:microsoft.com/office/officeart/2018/2/layout/IconLabelDescriptionList"/>
    <dgm:cxn modelId="{76AABCB7-E938-4506-8389-B7BBD09F80C2}" type="presParOf" srcId="{DBDC5FF2-CCFC-4872-8B0B-1AE64A1952CE}" destId="{558FF5F3-213D-4E74-B6F8-FA80ACFE0D81}" srcOrd="0" destOrd="0" presId="urn:microsoft.com/office/officeart/2018/2/layout/IconLabelDescriptionList"/>
    <dgm:cxn modelId="{D1C7EC15-0EC8-44B2-A035-1A17B58CB349}" type="presParOf" srcId="{DBDC5FF2-CCFC-4872-8B0B-1AE64A1952CE}" destId="{3C684EA4-0338-4B02-8669-63868AE61466}" srcOrd="1" destOrd="0" presId="urn:microsoft.com/office/officeart/2018/2/layout/IconLabelDescriptionList"/>
    <dgm:cxn modelId="{B4EE647C-BB23-4D71-9C74-ABFD378163FE}" type="presParOf" srcId="{DBDC5FF2-CCFC-4872-8B0B-1AE64A1952CE}" destId="{C95AB95F-331F-456E-B2AA-DD86129D5B1A}" srcOrd="2" destOrd="0" presId="urn:microsoft.com/office/officeart/2018/2/layout/IconLabelDescriptionList"/>
    <dgm:cxn modelId="{E7449CFE-47C2-4DB4-B98B-3611BF2C9574}" type="presParOf" srcId="{DBDC5FF2-CCFC-4872-8B0B-1AE64A1952CE}" destId="{48711048-BAF8-44A9-AD57-56FDFB8A142F}" srcOrd="3" destOrd="0" presId="urn:microsoft.com/office/officeart/2018/2/layout/IconLabelDescriptionList"/>
    <dgm:cxn modelId="{AAC31284-6950-4AF8-9CCB-6AF757E82F89}" type="presParOf" srcId="{DBDC5FF2-CCFC-4872-8B0B-1AE64A1952CE}" destId="{17ED6532-C513-4948-B0BE-669E6F86303D}" srcOrd="4" destOrd="0" presId="urn:microsoft.com/office/officeart/2018/2/layout/IconLabelDescriptionList"/>
    <dgm:cxn modelId="{518DBF8A-FC5C-487D-9ED9-8BA8E62D2E00}" type="presParOf" srcId="{6FC5AC39-D5AC-42BB-941C-9215D6EF89F1}" destId="{AAE2470B-8E3D-48E5-A746-641643860545}" srcOrd="1" destOrd="0" presId="urn:microsoft.com/office/officeart/2018/2/layout/IconLabelDescriptionList"/>
    <dgm:cxn modelId="{A10641D6-DEB8-40AD-A118-4281FC592585}" type="presParOf" srcId="{6FC5AC39-D5AC-42BB-941C-9215D6EF89F1}" destId="{A883976B-8E4B-4403-BEB7-F07612A569A0}" srcOrd="2" destOrd="0" presId="urn:microsoft.com/office/officeart/2018/2/layout/IconLabelDescriptionList"/>
    <dgm:cxn modelId="{90E87A50-999A-4AE5-838A-B444FA1569E7}" type="presParOf" srcId="{A883976B-8E4B-4403-BEB7-F07612A569A0}" destId="{2D09D73D-FDEA-47B5-AA17-803C0AD14031}" srcOrd="0" destOrd="0" presId="urn:microsoft.com/office/officeart/2018/2/layout/IconLabelDescriptionList"/>
    <dgm:cxn modelId="{64AA7EFD-FFAC-4683-8D7F-DEFC2BA6450D}" type="presParOf" srcId="{A883976B-8E4B-4403-BEB7-F07612A569A0}" destId="{5899D05D-8332-444D-A3F0-E8FD1F0C4A06}" srcOrd="1" destOrd="0" presId="urn:microsoft.com/office/officeart/2018/2/layout/IconLabelDescriptionList"/>
    <dgm:cxn modelId="{2DC72A71-38BC-493B-AB5F-FCEFCDFAFA81}" type="presParOf" srcId="{A883976B-8E4B-4403-BEB7-F07612A569A0}" destId="{1D72462A-5FBC-4070-A350-F27C0610119E}" srcOrd="2" destOrd="0" presId="urn:microsoft.com/office/officeart/2018/2/layout/IconLabelDescriptionList"/>
    <dgm:cxn modelId="{4BFA38D1-C1AA-4A01-AFDD-E54E8C024B9B}" type="presParOf" srcId="{A883976B-8E4B-4403-BEB7-F07612A569A0}" destId="{504BB20B-EEF2-4E75-B5F2-A791D65C6D26}" srcOrd="3" destOrd="0" presId="urn:microsoft.com/office/officeart/2018/2/layout/IconLabelDescriptionList"/>
    <dgm:cxn modelId="{A228C73D-84D4-416C-B018-334161DE7ACF}" type="presParOf" srcId="{A883976B-8E4B-4403-BEB7-F07612A569A0}" destId="{99356B81-63F1-4ACB-8550-9C19D193CA36}" srcOrd="4" destOrd="0" presId="urn:microsoft.com/office/officeart/2018/2/layout/IconLabelDescriptionList"/>
    <dgm:cxn modelId="{1710B6EF-A1FF-4C65-A9AB-D8073150E63D}" type="presParOf" srcId="{6FC5AC39-D5AC-42BB-941C-9215D6EF89F1}" destId="{D3B95C49-2E44-4219-992C-92E683EB7F42}" srcOrd="3" destOrd="0" presId="urn:microsoft.com/office/officeart/2018/2/layout/IconLabelDescriptionList"/>
    <dgm:cxn modelId="{2FE6B4DE-8F53-4EA3-B460-853745BF9B84}" type="presParOf" srcId="{6FC5AC39-D5AC-42BB-941C-9215D6EF89F1}" destId="{76687A1C-BCCE-4385-91D2-FE919DC77F1A}" srcOrd="4" destOrd="0" presId="urn:microsoft.com/office/officeart/2018/2/layout/IconLabelDescriptionList"/>
    <dgm:cxn modelId="{AEF49BDB-A983-43BE-9EA8-BA2AE518B4F6}" type="presParOf" srcId="{76687A1C-BCCE-4385-91D2-FE919DC77F1A}" destId="{79BE9B90-AFF2-4F8F-98E6-90014582E5B8}" srcOrd="0" destOrd="0" presId="urn:microsoft.com/office/officeart/2018/2/layout/IconLabelDescriptionList"/>
    <dgm:cxn modelId="{B8B00CAA-AD57-4D85-9A12-6C626A83BE76}" type="presParOf" srcId="{76687A1C-BCCE-4385-91D2-FE919DC77F1A}" destId="{ADCF2917-D71B-4936-8DA0-542A0364237A}" srcOrd="1" destOrd="0" presId="urn:microsoft.com/office/officeart/2018/2/layout/IconLabelDescriptionList"/>
    <dgm:cxn modelId="{91AF6A9B-17E7-41B3-927A-4028C8B96DE7}" type="presParOf" srcId="{76687A1C-BCCE-4385-91D2-FE919DC77F1A}" destId="{E2E10BDB-CE11-4DEA-A9A1-B5F9C0DDEF59}" srcOrd="2" destOrd="0" presId="urn:microsoft.com/office/officeart/2018/2/layout/IconLabelDescriptionList"/>
    <dgm:cxn modelId="{AD430CC4-F152-42DC-9BAE-01B080957792}" type="presParOf" srcId="{76687A1C-BCCE-4385-91D2-FE919DC77F1A}" destId="{C5288D12-2055-4ACE-8624-CB0B50A8FF77}" srcOrd="3" destOrd="0" presId="urn:microsoft.com/office/officeart/2018/2/layout/IconLabelDescriptionList"/>
    <dgm:cxn modelId="{97F4BEFC-5007-4DA5-8821-4C9E781B1677}" type="presParOf" srcId="{76687A1C-BCCE-4385-91D2-FE919DC77F1A}" destId="{CAFD630A-6C43-4F54-A1BC-39D9DC5893F3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EF91CA-7C9B-47AC-BE25-ED008D4E8ABC}" type="doc">
      <dgm:prSet loTypeId="urn:microsoft.com/office/officeart/2005/8/layout/hierarchy1" loCatId="hierarchy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B999FA49-5D33-4E3C-A497-3EAA6155DCF5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Sets standards for </a:t>
          </a:r>
          <a:r>
            <a: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empty and neglected storefronts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and </a:t>
          </a:r>
          <a:r>
            <a: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all commercial property exteriors.</a:t>
          </a:r>
          <a:endParaRPr lang="en-US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0B67E0D0-5913-4C46-A577-D0AB999A4644}" type="parTrans" cxnId="{47C94C4C-250D-459E-8B1E-AF1A347FF439}">
      <dgm:prSet/>
      <dgm:spPr/>
      <dgm:t>
        <a:bodyPr/>
        <a:lstStyle/>
        <a:p>
          <a:endParaRPr lang="en-US"/>
        </a:p>
      </dgm:t>
    </dgm:pt>
    <dgm:pt modelId="{08C267EF-37E5-4BFD-B2CB-B6083F2D1D1D}" type="sibTrans" cxnId="{47C94C4C-250D-459E-8B1E-AF1A347FF439}">
      <dgm:prSet/>
      <dgm:spPr/>
      <dgm:t>
        <a:bodyPr/>
        <a:lstStyle/>
        <a:p>
          <a:endParaRPr lang="en-US"/>
        </a:p>
      </dgm:t>
    </dgm:pt>
    <dgm:pt modelId="{36819346-F1DD-4C59-AF44-4273FEA4EBE9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Requires property owners to </a:t>
          </a:r>
          <a:r>
            <a: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notify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the City when storefronts become vacant.</a:t>
          </a:r>
        </a:p>
      </dgm:t>
    </dgm:pt>
    <dgm:pt modelId="{ADBB41C6-7680-4DED-8779-FB617375556F}" type="parTrans" cxnId="{A3887940-5D64-4B0C-8925-38FBDA647150}">
      <dgm:prSet/>
      <dgm:spPr/>
      <dgm:t>
        <a:bodyPr/>
        <a:lstStyle/>
        <a:p>
          <a:endParaRPr lang="en-US"/>
        </a:p>
      </dgm:t>
    </dgm:pt>
    <dgm:pt modelId="{A5E5A3F0-1DC4-433E-AB1C-3E24685BFBEA}" type="sibTrans" cxnId="{A3887940-5D64-4B0C-8925-38FBDA647150}">
      <dgm:prSet/>
      <dgm:spPr/>
      <dgm:t>
        <a:bodyPr/>
        <a:lstStyle/>
        <a:p>
          <a:endParaRPr lang="en-US"/>
        </a:p>
      </dgm:t>
    </dgm:pt>
    <dgm:pt modelId="{8F18BD2C-B0E8-4C0C-B9E7-B676F4B1FE1A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Establishes </a:t>
          </a:r>
          <a:r>
            <a: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maintenance and display standards</a:t>
          </a:r>
          <a:r>
            <a:rPr lang="en-US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.</a:t>
          </a:r>
        </a:p>
      </dgm:t>
    </dgm:pt>
    <dgm:pt modelId="{474E0EA9-256B-47B3-A741-A1D31D50171B}" type="parTrans" cxnId="{F6D86BCC-8827-4035-8A8E-033E708ADE45}">
      <dgm:prSet/>
      <dgm:spPr/>
      <dgm:t>
        <a:bodyPr/>
        <a:lstStyle/>
        <a:p>
          <a:endParaRPr lang="en-US"/>
        </a:p>
      </dgm:t>
    </dgm:pt>
    <dgm:pt modelId="{B8392A74-5B0A-4630-886E-26D374CCA718}" type="sibTrans" cxnId="{F6D86BCC-8827-4035-8A8E-033E708ADE45}">
      <dgm:prSet/>
      <dgm:spPr/>
      <dgm:t>
        <a:bodyPr/>
        <a:lstStyle/>
        <a:p>
          <a:endParaRPr lang="en-US"/>
        </a:p>
      </dgm:t>
    </dgm:pt>
    <dgm:pt modelId="{292D8A0E-ED8D-40BA-B40B-02D6F7AF8702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Provides </a:t>
          </a:r>
          <a:r>
            <a: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enforcement tools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to address chronic neglect.</a:t>
          </a:r>
        </a:p>
      </dgm:t>
    </dgm:pt>
    <dgm:pt modelId="{A03793B0-273C-4800-9690-C367E8B66163}" type="parTrans" cxnId="{6FCFBE22-7B7E-4907-9AD2-5A540D5086A7}">
      <dgm:prSet/>
      <dgm:spPr/>
      <dgm:t>
        <a:bodyPr/>
        <a:lstStyle/>
        <a:p>
          <a:endParaRPr lang="en-US"/>
        </a:p>
      </dgm:t>
    </dgm:pt>
    <dgm:pt modelId="{AAABF086-49DD-4BC4-A1B4-8DA3E3CD44BA}" type="sibTrans" cxnId="{6FCFBE22-7B7E-4907-9AD2-5A540D5086A7}">
      <dgm:prSet/>
      <dgm:spPr/>
      <dgm:t>
        <a:bodyPr/>
        <a:lstStyle/>
        <a:p>
          <a:endParaRPr lang="en-US"/>
        </a:p>
      </dgm:t>
    </dgm:pt>
    <dgm:pt modelId="{72AE13EE-7D22-4CE8-9332-9FED62E7CA65}" type="pres">
      <dgm:prSet presAssocID="{A9EF91CA-7C9B-47AC-BE25-ED008D4E8AB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19EDEC0-1878-4D38-8E31-69FB7B50E2F0}" type="pres">
      <dgm:prSet presAssocID="{B999FA49-5D33-4E3C-A497-3EAA6155DCF5}" presName="hierRoot1" presStyleCnt="0"/>
      <dgm:spPr/>
    </dgm:pt>
    <dgm:pt modelId="{590E28FA-7029-4102-9AD8-C85EAE73B2BF}" type="pres">
      <dgm:prSet presAssocID="{B999FA49-5D33-4E3C-A497-3EAA6155DCF5}" presName="composite" presStyleCnt="0"/>
      <dgm:spPr/>
    </dgm:pt>
    <dgm:pt modelId="{4CC80AD4-62DF-49C3-B81C-486C2ECC4DDE}" type="pres">
      <dgm:prSet presAssocID="{B999FA49-5D33-4E3C-A497-3EAA6155DCF5}" presName="background" presStyleLbl="node0" presStyleIdx="0" presStyleCnt="4"/>
      <dgm:spPr/>
    </dgm:pt>
    <dgm:pt modelId="{7680DAE4-0D24-4D3D-8B09-D8CC9D6275AB}" type="pres">
      <dgm:prSet presAssocID="{B999FA49-5D33-4E3C-A497-3EAA6155DCF5}" presName="text" presStyleLbl="fgAcc0" presStyleIdx="0" presStyleCnt="4">
        <dgm:presLayoutVars>
          <dgm:chPref val="3"/>
        </dgm:presLayoutVars>
      </dgm:prSet>
      <dgm:spPr/>
    </dgm:pt>
    <dgm:pt modelId="{A2C68F10-6FC9-4926-9012-27F5CEFAD007}" type="pres">
      <dgm:prSet presAssocID="{B999FA49-5D33-4E3C-A497-3EAA6155DCF5}" presName="hierChild2" presStyleCnt="0"/>
      <dgm:spPr/>
    </dgm:pt>
    <dgm:pt modelId="{A1414FD9-9C85-473F-89A5-18CAA342B389}" type="pres">
      <dgm:prSet presAssocID="{36819346-F1DD-4C59-AF44-4273FEA4EBE9}" presName="hierRoot1" presStyleCnt="0"/>
      <dgm:spPr/>
    </dgm:pt>
    <dgm:pt modelId="{C861FA5D-A641-4DC0-8DF6-CBC74C891D7C}" type="pres">
      <dgm:prSet presAssocID="{36819346-F1DD-4C59-AF44-4273FEA4EBE9}" presName="composite" presStyleCnt="0"/>
      <dgm:spPr/>
    </dgm:pt>
    <dgm:pt modelId="{7DE0BE09-8DAB-4E2A-A394-1EAE6678359C}" type="pres">
      <dgm:prSet presAssocID="{36819346-F1DD-4C59-AF44-4273FEA4EBE9}" presName="background" presStyleLbl="node0" presStyleIdx="1" presStyleCnt="4"/>
      <dgm:spPr/>
    </dgm:pt>
    <dgm:pt modelId="{FD99AD93-601A-4FE3-9ECF-A2D18ED51A89}" type="pres">
      <dgm:prSet presAssocID="{36819346-F1DD-4C59-AF44-4273FEA4EBE9}" presName="text" presStyleLbl="fgAcc0" presStyleIdx="1" presStyleCnt="4">
        <dgm:presLayoutVars>
          <dgm:chPref val="3"/>
        </dgm:presLayoutVars>
      </dgm:prSet>
      <dgm:spPr/>
    </dgm:pt>
    <dgm:pt modelId="{163C8B1C-D8BE-48A3-9F77-57EB080C3BF4}" type="pres">
      <dgm:prSet presAssocID="{36819346-F1DD-4C59-AF44-4273FEA4EBE9}" presName="hierChild2" presStyleCnt="0"/>
      <dgm:spPr/>
    </dgm:pt>
    <dgm:pt modelId="{D00632AE-BE67-41AF-8011-A1DFDBE1C063}" type="pres">
      <dgm:prSet presAssocID="{8F18BD2C-B0E8-4C0C-B9E7-B676F4B1FE1A}" presName="hierRoot1" presStyleCnt="0"/>
      <dgm:spPr/>
    </dgm:pt>
    <dgm:pt modelId="{BD1B8764-DB9C-44A9-A4AF-563443251091}" type="pres">
      <dgm:prSet presAssocID="{8F18BD2C-B0E8-4C0C-B9E7-B676F4B1FE1A}" presName="composite" presStyleCnt="0"/>
      <dgm:spPr/>
    </dgm:pt>
    <dgm:pt modelId="{18999815-D206-46C5-BD81-E137E2519145}" type="pres">
      <dgm:prSet presAssocID="{8F18BD2C-B0E8-4C0C-B9E7-B676F4B1FE1A}" presName="background" presStyleLbl="node0" presStyleIdx="2" presStyleCnt="4"/>
      <dgm:spPr/>
    </dgm:pt>
    <dgm:pt modelId="{3D2050F1-EE97-4338-A452-672A0850B353}" type="pres">
      <dgm:prSet presAssocID="{8F18BD2C-B0E8-4C0C-B9E7-B676F4B1FE1A}" presName="text" presStyleLbl="fgAcc0" presStyleIdx="2" presStyleCnt="4">
        <dgm:presLayoutVars>
          <dgm:chPref val="3"/>
        </dgm:presLayoutVars>
      </dgm:prSet>
      <dgm:spPr/>
    </dgm:pt>
    <dgm:pt modelId="{97924BFE-EB3B-4C46-A2FF-BB40D0BC0215}" type="pres">
      <dgm:prSet presAssocID="{8F18BD2C-B0E8-4C0C-B9E7-B676F4B1FE1A}" presName="hierChild2" presStyleCnt="0"/>
      <dgm:spPr/>
    </dgm:pt>
    <dgm:pt modelId="{7C82B807-7C08-4D84-8A00-5398F3E908F2}" type="pres">
      <dgm:prSet presAssocID="{292D8A0E-ED8D-40BA-B40B-02D6F7AF8702}" presName="hierRoot1" presStyleCnt="0"/>
      <dgm:spPr/>
    </dgm:pt>
    <dgm:pt modelId="{46D09A2B-E8F8-4BA2-BCBD-BA13E006B325}" type="pres">
      <dgm:prSet presAssocID="{292D8A0E-ED8D-40BA-B40B-02D6F7AF8702}" presName="composite" presStyleCnt="0"/>
      <dgm:spPr/>
    </dgm:pt>
    <dgm:pt modelId="{287DC648-730A-4C21-A532-50F940E61C9F}" type="pres">
      <dgm:prSet presAssocID="{292D8A0E-ED8D-40BA-B40B-02D6F7AF8702}" presName="background" presStyleLbl="node0" presStyleIdx="3" presStyleCnt="4"/>
      <dgm:spPr/>
    </dgm:pt>
    <dgm:pt modelId="{330B29E0-906B-4979-9790-961909FEAD14}" type="pres">
      <dgm:prSet presAssocID="{292D8A0E-ED8D-40BA-B40B-02D6F7AF8702}" presName="text" presStyleLbl="fgAcc0" presStyleIdx="3" presStyleCnt="4">
        <dgm:presLayoutVars>
          <dgm:chPref val="3"/>
        </dgm:presLayoutVars>
      </dgm:prSet>
      <dgm:spPr/>
    </dgm:pt>
    <dgm:pt modelId="{35016D1B-95D6-4E0C-B19C-E11C168E1FD5}" type="pres">
      <dgm:prSet presAssocID="{292D8A0E-ED8D-40BA-B40B-02D6F7AF8702}" presName="hierChild2" presStyleCnt="0"/>
      <dgm:spPr/>
    </dgm:pt>
  </dgm:ptLst>
  <dgm:cxnLst>
    <dgm:cxn modelId="{6FCFBE22-7B7E-4907-9AD2-5A540D5086A7}" srcId="{A9EF91CA-7C9B-47AC-BE25-ED008D4E8ABC}" destId="{292D8A0E-ED8D-40BA-B40B-02D6F7AF8702}" srcOrd="3" destOrd="0" parTransId="{A03793B0-273C-4800-9690-C367E8B66163}" sibTransId="{AAABF086-49DD-4BC4-A1B4-8DA3E3CD44BA}"/>
    <dgm:cxn modelId="{F539612F-D555-4642-A76D-E8A99E83F39C}" type="presOf" srcId="{36819346-F1DD-4C59-AF44-4273FEA4EBE9}" destId="{FD99AD93-601A-4FE3-9ECF-A2D18ED51A89}" srcOrd="0" destOrd="0" presId="urn:microsoft.com/office/officeart/2005/8/layout/hierarchy1"/>
    <dgm:cxn modelId="{A3887940-5D64-4B0C-8925-38FBDA647150}" srcId="{A9EF91CA-7C9B-47AC-BE25-ED008D4E8ABC}" destId="{36819346-F1DD-4C59-AF44-4273FEA4EBE9}" srcOrd="1" destOrd="0" parTransId="{ADBB41C6-7680-4DED-8779-FB617375556F}" sibTransId="{A5E5A3F0-1DC4-433E-AB1C-3E24685BFBEA}"/>
    <dgm:cxn modelId="{9F873B68-CE93-4494-93DD-DBE51F4D1881}" type="presOf" srcId="{292D8A0E-ED8D-40BA-B40B-02D6F7AF8702}" destId="{330B29E0-906B-4979-9790-961909FEAD14}" srcOrd="0" destOrd="0" presId="urn:microsoft.com/office/officeart/2005/8/layout/hierarchy1"/>
    <dgm:cxn modelId="{47C94C4C-250D-459E-8B1E-AF1A347FF439}" srcId="{A9EF91CA-7C9B-47AC-BE25-ED008D4E8ABC}" destId="{B999FA49-5D33-4E3C-A497-3EAA6155DCF5}" srcOrd="0" destOrd="0" parTransId="{0B67E0D0-5913-4C46-A577-D0AB999A4644}" sibTransId="{08C267EF-37E5-4BFD-B2CB-B6083F2D1D1D}"/>
    <dgm:cxn modelId="{A7E80792-A381-41EE-981D-36364A6DA4AB}" type="presOf" srcId="{B999FA49-5D33-4E3C-A497-3EAA6155DCF5}" destId="{7680DAE4-0D24-4D3D-8B09-D8CC9D6275AB}" srcOrd="0" destOrd="0" presId="urn:microsoft.com/office/officeart/2005/8/layout/hierarchy1"/>
    <dgm:cxn modelId="{9177BDC5-1EEE-4AA5-B66A-609DFE65C5EC}" type="presOf" srcId="{8F18BD2C-B0E8-4C0C-B9E7-B676F4B1FE1A}" destId="{3D2050F1-EE97-4338-A452-672A0850B353}" srcOrd="0" destOrd="0" presId="urn:microsoft.com/office/officeart/2005/8/layout/hierarchy1"/>
    <dgm:cxn modelId="{F6D86BCC-8827-4035-8A8E-033E708ADE45}" srcId="{A9EF91CA-7C9B-47AC-BE25-ED008D4E8ABC}" destId="{8F18BD2C-B0E8-4C0C-B9E7-B676F4B1FE1A}" srcOrd="2" destOrd="0" parTransId="{474E0EA9-256B-47B3-A741-A1D31D50171B}" sibTransId="{B8392A74-5B0A-4630-886E-26D374CCA718}"/>
    <dgm:cxn modelId="{74F95FE4-F26D-4F75-ABA5-B0D483D7DCBC}" type="presOf" srcId="{A9EF91CA-7C9B-47AC-BE25-ED008D4E8ABC}" destId="{72AE13EE-7D22-4CE8-9332-9FED62E7CA65}" srcOrd="0" destOrd="0" presId="urn:microsoft.com/office/officeart/2005/8/layout/hierarchy1"/>
    <dgm:cxn modelId="{B2AD75EB-E32D-4E78-85E3-16D3FEC35865}" type="presParOf" srcId="{72AE13EE-7D22-4CE8-9332-9FED62E7CA65}" destId="{E19EDEC0-1878-4D38-8E31-69FB7B50E2F0}" srcOrd="0" destOrd="0" presId="urn:microsoft.com/office/officeart/2005/8/layout/hierarchy1"/>
    <dgm:cxn modelId="{3696BCF0-A24B-44E2-B8BD-A5A345262BB4}" type="presParOf" srcId="{E19EDEC0-1878-4D38-8E31-69FB7B50E2F0}" destId="{590E28FA-7029-4102-9AD8-C85EAE73B2BF}" srcOrd="0" destOrd="0" presId="urn:microsoft.com/office/officeart/2005/8/layout/hierarchy1"/>
    <dgm:cxn modelId="{72B138F5-E984-4358-B421-827D92D07560}" type="presParOf" srcId="{590E28FA-7029-4102-9AD8-C85EAE73B2BF}" destId="{4CC80AD4-62DF-49C3-B81C-486C2ECC4DDE}" srcOrd="0" destOrd="0" presId="urn:microsoft.com/office/officeart/2005/8/layout/hierarchy1"/>
    <dgm:cxn modelId="{20FD77BD-88E9-4C69-BF54-37CBD9BE9470}" type="presParOf" srcId="{590E28FA-7029-4102-9AD8-C85EAE73B2BF}" destId="{7680DAE4-0D24-4D3D-8B09-D8CC9D6275AB}" srcOrd="1" destOrd="0" presId="urn:microsoft.com/office/officeart/2005/8/layout/hierarchy1"/>
    <dgm:cxn modelId="{F28FA341-F425-4F44-99F2-D4B333DE8B15}" type="presParOf" srcId="{E19EDEC0-1878-4D38-8E31-69FB7B50E2F0}" destId="{A2C68F10-6FC9-4926-9012-27F5CEFAD007}" srcOrd="1" destOrd="0" presId="urn:microsoft.com/office/officeart/2005/8/layout/hierarchy1"/>
    <dgm:cxn modelId="{3D01297C-C01C-4F40-951E-F6A2D0EFFF6F}" type="presParOf" srcId="{72AE13EE-7D22-4CE8-9332-9FED62E7CA65}" destId="{A1414FD9-9C85-473F-89A5-18CAA342B389}" srcOrd="1" destOrd="0" presId="urn:microsoft.com/office/officeart/2005/8/layout/hierarchy1"/>
    <dgm:cxn modelId="{54419797-C999-476A-87F4-1CE5B4FB520D}" type="presParOf" srcId="{A1414FD9-9C85-473F-89A5-18CAA342B389}" destId="{C861FA5D-A641-4DC0-8DF6-CBC74C891D7C}" srcOrd="0" destOrd="0" presId="urn:microsoft.com/office/officeart/2005/8/layout/hierarchy1"/>
    <dgm:cxn modelId="{66D8789C-D393-4A8F-9329-67FF8371661B}" type="presParOf" srcId="{C861FA5D-A641-4DC0-8DF6-CBC74C891D7C}" destId="{7DE0BE09-8DAB-4E2A-A394-1EAE6678359C}" srcOrd="0" destOrd="0" presId="urn:microsoft.com/office/officeart/2005/8/layout/hierarchy1"/>
    <dgm:cxn modelId="{652CA9E8-D36A-450F-9EE5-4060FF54CB43}" type="presParOf" srcId="{C861FA5D-A641-4DC0-8DF6-CBC74C891D7C}" destId="{FD99AD93-601A-4FE3-9ECF-A2D18ED51A89}" srcOrd="1" destOrd="0" presId="urn:microsoft.com/office/officeart/2005/8/layout/hierarchy1"/>
    <dgm:cxn modelId="{F732A84F-243E-4203-95BB-2B5A5631B442}" type="presParOf" srcId="{A1414FD9-9C85-473F-89A5-18CAA342B389}" destId="{163C8B1C-D8BE-48A3-9F77-57EB080C3BF4}" srcOrd="1" destOrd="0" presId="urn:microsoft.com/office/officeart/2005/8/layout/hierarchy1"/>
    <dgm:cxn modelId="{99925E00-8F3C-49B4-8196-C63BA3FCCA77}" type="presParOf" srcId="{72AE13EE-7D22-4CE8-9332-9FED62E7CA65}" destId="{D00632AE-BE67-41AF-8011-A1DFDBE1C063}" srcOrd="2" destOrd="0" presId="urn:microsoft.com/office/officeart/2005/8/layout/hierarchy1"/>
    <dgm:cxn modelId="{284D5521-4C5E-49D7-A193-0531B6473C72}" type="presParOf" srcId="{D00632AE-BE67-41AF-8011-A1DFDBE1C063}" destId="{BD1B8764-DB9C-44A9-A4AF-563443251091}" srcOrd="0" destOrd="0" presId="urn:microsoft.com/office/officeart/2005/8/layout/hierarchy1"/>
    <dgm:cxn modelId="{C3D3B3B5-2892-4880-96A0-79C2A21D1B00}" type="presParOf" srcId="{BD1B8764-DB9C-44A9-A4AF-563443251091}" destId="{18999815-D206-46C5-BD81-E137E2519145}" srcOrd="0" destOrd="0" presId="urn:microsoft.com/office/officeart/2005/8/layout/hierarchy1"/>
    <dgm:cxn modelId="{B011F3B1-E9D0-46C0-A8FB-299C8355E8E7}" type="presParOf" srcId="{BD1B8764-DB9C-44A9-A4AF-563443251091}" destId="{3D2050F1-EE97-4338-A452-672A0850B353}" srcOrd="1" destOrd="0" presId="urn:microsoft.com/office/officeart/2005/8/layout/hierarchy1"/>
    <dgm:cxn modelId="{69C0B1D5-856A-4C9D-9D50-A53D32AAFB70}" type="presParOf" srcId="{D00632AE-BE67-41AF-8011-A1DFDBE1C063}" destId="{97924BFE-EB3B-4C46-A2FF-BB40D0BC0215}" srcOrd="1" destOrd="0" presId="urn:microsoft.com/office/officeart/2005/8/layout/hierarchy1"/>
    <dgm:cxn modelId="{D937DD8B-B065-48BB-9C26-CF13040A6368}" type="presParOf" srcId="{72AE13EE-7D22-4CE8-9332-9FED62E7CA65}" destId="{7C82B807-7C08-4D84-8A00-5398F3E908F2}" srcOrd="3" destOrd="0" presId="urn:microsoft.com/office/officeart/2005/8/layout/hierarchy1"/>
    <dgm:cxn modelId="{A258ABAD-A296-4196-8004-8E48CCCFFC82}" type="presParOf" srcId="{7C82B807-7C08-4D84-8A00-5398F3E908F2}" destId="{46D09A2B-E8F8-4BA2-BCBD-BA13E006B325}" srcOrd="0" destOrd="0" presId="urn:microsoft.com/office/officeart/2005/8/layout/hierarchy1"/>
    <dgm:cxn modelId="{9E027749-9A9E-4D9F-9981-491BDC7F1A36}" type="presParOf" srcId="{46D09A2B-E8F8-4BA2-BCBD-BA13E006B325}" destId="{287DC648-730A-4C21-A532-50F940E61C9F}" srcOrd="0" destOrd="0" presId="urn:microsoft.com/office/officeart/2005/8/layout/hierarchy1"/>
    <dgm:cxn modelId="{7377475A-8C2C-487F-A3C6-64DF40FEE505}" type="presParOf" srcId="{46D09A2B-E8F8-4BA2-BCBD-BA13E006B325}" destId="{330B29E0-906B-4979-9790-961909FEAD14}" srcOrd="1" destOrd="0" presId="urn:microsoft.com/office/officeart/2005/8/layout/hierarchy1"/>
    <dgm:cxn modelId="{7B3D4884-CBFA-4826-9B02-326B9C8B48F9}" type="presParOf" srcId="{7C82B807-7C08-4D84-8A00-5398F3E908F2}" destId="{35016D1B-95D6-4E0C-B19C-E11C168E1FD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38163D4-7539-4773-8BC3-0BD8512BD060}" type="doc">
      <dgm:prSet loTypeId="urn:microsoft.com/office/officeart/2018/2/layout/IconLabel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07E22C58-0F48-4DAE-B360-3D2C21248A89}">
      <dgm:prSet/>
      <dgm:spPr/>
      <dgm:t>
        <a:bodyPr/>
        <a:lstStyle/>
        <a:p>
          <a:r>
            <a:rPr lang="en-US" b="0" i="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Balance accountability with </a:t>
          </a:r>
          <a:r>
            <a:rPr lang="en-US" b="1" i="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education and collaboration.</a:t>
          </a:r>
          <a:endParaRPr lang="en-US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0F273B12-8D65-435A-A2EC-0D80C465F1DB}" type="parTrans" cxnId="{68410924-A63F-4258-9828-2A28150753F4}">
      <dgm:prSet/>
      <dgm:spPr/>
      <dgm:t>
        <a:bodyPr/>
        <a:lstStyle/>
        <a:p>
          <a:endParaRPr lang="en-US"/>
        </a:p>
      </dgm:t>
    </dgm:pt>
    <dgm:pt modelId="{3EDA6B72-02BF-4E91-8D00-7E26842C7D6E}" type="sibTrans" cxnId="{68410924-A63F-4258-9828-2A28150753F4}">
      <dgm:prSet/>
      <dgm:spPr/>
      <dgm:t>
        <a:bodyPr/>
        <a:lstStyle/>
        <a:p>
          <a:endParaRPr lang="en-US"/>
        </a:p>
      </dgm:t>
    </dgm:pt>
    <dgm:pt modelId="{8D4A057C-D69D-41B3-AF13-0D23ACC51436}">
      <dgm:prSet/>
      <dgm:spPr/>
      <dgm:t>
        <a:bodyPr/>
        <a:lstStyle/>
        <a:p>
          <a:r>
            <a:rPr lang="en-US" b="0" i="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Tailored to local </a:t>
          </a:r>
          <a:r>
            <a:rPr lang="en-US" b="1" i="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scale </a:t>
          </a:r>
          <a:r>
            <a:rPr lang="en-US" b="0" i="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and staffing </a:t>
          </a:r>
          <a:r>
            <a:rPr lang="en-US" b="1" i="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capacity</a:t>
          </a:r>
          <a:r>
            <a:rPr lang="en-US" b="0" i="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.</a:t>
          </a:r>
          <a:endParaRPr lang="en-US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E588F1A1-84EC-461E-8A89-0ED65B146AFD}" type="parTrans" cxnId="{121A2FE9-D760-471F-841E-E4E3223125F9}">
      <dgm:prSet/>
      <dgm:spPr/>
      <dgm:t>
        <a:bodyPr/>
        <a:lstStyle/>
        <a:p>
          <a:endParaRPr lang="en-US"/>
        </a:p>
      </dgm:t>
    </dgm:pt>
    <dgm:pt modelId="{D460CD9E-5122-4E55-BAB6-419CAE3C5418}" type="sibTrans" cxnId="{121A2FE9-D760-471F-841E-E4E3223125F9}">
      <dgm:prSet/>
      <dgm:spPr/>
      <dgm:t>
        <a:bodyPr/>
        <a:lstStyle/>
        <a:p>
          <a:endParaRPr lang="en-US"/>
        </a:p>
      </dgm:t>
    </dgm:pt>
    <dgm:pt modelId="{1C2446E9-76A8-481D-8CBF-85DCB6A0E314}">
      <dgm:prSet/>
      <dgm:spPr/>
      <dgm:t>
        <a:bodyPr/>
        <a:lstStyle/>
        <a:p>
          <a:r>
            <a:rPr lang="en-US" b="0" i="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Focus on </a:t>
          </a:r>
          <a:r>
            <a:rPr lang="en-US" b="1" i="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simple reporting </a:t>
          </a:r>
          <a:r>
            <a:rPr lang="en-US" b="0" i="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and </a:t>
          </a:r>
          <a:r>
            <a:rPr lang="en-US" b="1" i="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easy compliance</a:t>
          </a:r>
          <a:r>
            <a:rPr lang="en-US" b="0" i="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.</a:t>
          </a:r>
          <a:endParaRPr lang="en-US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5AEAF05C-2F2A-4E77-81CD-B844B0B2231A}" type="parTrans" cxnId="{5D1F1540-448A-46B7-BB94-F7235126BC97}">
      <dgm:prSet/>
      <dgm:spPr/>
      <dgm:t>
        <a:bodyPr/>
        <a:lstStyle/>
        <a:p>
          <a:endParaRPr lang="en-US"/>
        </a:p>
      </dgm:t>
    </dgm:pt>
    <dgm:pt modelId="{88461BCD-3143-4305-A74A-FC6BBB620A15}" type="sibTrans" cxnId="{5D1F1540-448A-46B7-BB94-F7235126BC97}">
      <dgm:prSet/>
      <dgm:spPr/>
      <dgm:t>
        <a:bodyPr/>
        <a:lstStyle/>
        <a:p>
          <a:endParaRPr lang="en-US"/>
        </a:p>
      </dgm:t>
    </dgm:pt>
    <dgm:pt modelId="{76F5E233-314E-4079-ADC7-9C2ABFC4990B}">
      <dgm:prSet/>
      <dgm:spPr/>
      <dgm:t>
        <a:bodyPr/>
        <a:lstStyle/>
        <a:p>
          <a:r>
            <a:rPr lang="en-US" b="0" i="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Developed with </a:t>
          </a:r>
          <a:r>
            <a:rPr lang="en-US" b="1" i="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input</a:t>
          </a:r>
          <a:r>
            <a:rPr lang="en-US" b="0" i="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from </a:t>
          </a:r>
          <a:r>
            <a:rPr lang="en-US" b="1" i="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stakeholders</a:t>
          </a:r>
          <a:r>
            <a:rPr lang="en-US" b="0" i="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.</a:t>
          </a:r>
          <a:endParaRPr lang="en-US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53C7FFFC-C7B5-47BC-B3E7-59DC420B49B9}" type="parTrans" cxnId="{077A340A-768A-42D4-AF1C-7164F0BB22B0}">
      <dgm:prSet/>
      <dgm:spPr/>
      <dgm:t>
        <a:bodyPr/>
        <a:lstStyle/>
        <a:p>
          <a:endParaRPr lang="en-US"/>
        </a:p>
      </dgm:t>
    </dgm:pt>
    <dgm:pt modelId="{5BA8ECD2-4998-459B-A23D-7B001B4F33C1}" type="sibTrans" cxnId="{077A340A-768A-42D4-AF1C-7164F0BB22B0}">
      <dgm:prSet/>
      <dgm:spPr/>
      <dgm:t>
        <a:bodyPr/>
        <a:lstStyle/>
        <a:p>
          <a:endParaRPr lang="en-US"/>
        </a:p>
      </dgm:t>
    </dgm:pt>
    <dgm:pt modelId="{B3673CC3-C072-453D-8130-550E2EBD89F1}" type="pres">
      <dgm:prSet presAssocID="{238163D4-7539-4773-8BC3-0BD8512BD060}" presName="root" presStyleCnt="0">
        <dgm:presLayoutVars>
          <dgm:dir/>
          <dgm:resizeHandles val="exact"/>
        </dgm:presLayoutVars>
      </dgm:prSet>
      <dgm:spPr/>
    </dgm:pt>
    <dgm:pt modelId="{6A3D7955-EA99-4552-9091-DC6215813A88}" type="pres">
      <dgm:prSet presAssocID="{07E22C58-0F48-4DAE-B360-3D2C21248A89}" presName="compNode" presStyleCnt="0"/>
      <dgm:spPr/>
    </dgm:pt>
    <dgm:pt modelId="{2B753C34-82B4-4C20-BAD3-88D697F56289}" type="pres">
      <dgm:prSet presAssocID="{07E22C58-0F48-4DAE-B360-3D2C21248A89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A0421F58-65BE-405D-A6CA-4F8917F1D36D}" type="pres">
      <dgm:prSet presAssocID="{07E22C58-0F48-4DAE-B360-3D2C21248A89}" presName="spaceRect" presStyleCnt="0"/>
      <dgm:spPr/>
    </dgm:pt>
    <dgm:pt modelId="{00283324-0A74-4968-AF11-302452BCD97F}" type="pres">
      <dgm:prSet presAssocID="{07E22C58-0F48-4DAE-B360-3D2C21248A89}" presName="textRect" presStyleLbl="revTx" presStyleIdx="0" presStyleCnt="4">
        <dgm:presLayoutVars>
          <dgm:chMax val="1"/>
          <dgm:chPref val="1"/>
        </dgm:presLayoutVars>
      </dgm:prSet>
      <dgm:spPr/>
    </dgm:pt>
    <dgm:pt modelId="{4A0DE3B4-9830-49CD-8A1C-A3403E2111E1}" type="pres">
      <dgm:prSet presAssocID="{3EDA6B72-02BF-4E91-8D00-7E26842C7D6E}" presName="sibTrans" presStyleCnt="0"/>
      <dgm:spPr/>
    </dgm:pt>
    <dgm:pt modelId="{C19DD0E7-7FC6-4E08-8F7F-69AD0FA4D7ED}" type="pres">
      <dgm:prSet presAssocID="{8D4A057C-D69D-41B3-AF13-0D23ACC51436}" presName="compNode" presStyleCnt="0"/>
      <dgm:spPr/>
    </dgm:pt>
    <dgm:pt modelId="{ABF7C64E-5CB2-47BF-9296-784A4172305D}" type="pres">
      <dgm:prSet presAssocID="{8D4A057C-D69D-41B3-AF13-0D23ACC51436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5838641F-9DB8-4C98-AC3E-8BD9E5E3AF42}" type="pres">
      <dgm:prSet presAssocID="{8D4A057C-D69D-41B3-AF13-0D23ACC51436}" presName="spaceRect" presStyleCnt="0"/>
      <dgm:spPr/>
    </dgm:pt>
    <dgm:pt modelId="{6BE38C9E-AEEA-40C2-87A3-266A1A2AB936}" type="pres">
      <dgm:prSet presAssocID="{8D4A057C-D69D-41B3-AF13-0D23ACC51436}" presName="textRect" presStyleLbl="revTx" presStyleIdx="1" presStyleCnt="4">
        <dgm:presLayoutVars>
          <dgm:chMax val="1"/>
          <dgm:chPref val="1"/>
        </dgm:presLayoutVars>
      </dgm:prSet>
      <dgm:spPr/>
    </dgm:pt>
    <dgm:pt modelId="{423F7390-7F6B-4EAE-9CD6-FE287D1850AF}" type="pres">
      <dgm:prSet presAssocID="{D460CD9E-5122-4E55-BAB6-419CAE3C5418}" presName="sibTrans" presStyleCnt="0"/>
      <dgm:spPr/>
    </dgm:pt>
    <dgm:pt modelId="{548C739E-7BAC-4275-BFA3-F2D8CE2A239F}" type="pres">
      <dgm:prSet presAssocID="{1C2446E9-76A8-481D-8CBF-85DCB6A0E314}" presName="compNode" presStyleCnt="0"/>
      <dgm:spPr/>
    </dgm:pt>
    <dgm:pt modelId="{00519891-6C3B-4CD4-816D-C75393BB63E4}" type="pres">
      <dgm:prSet presAssocID="{1C2446E9-76A8-481D-8CBF-85DCB6A0E31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AC4D6F63-BAA1-4E72-9979-416B7F04BEB6}" type="pres">
      <dgm:prSet presAssocID="{1C2446E9-76A8-481D-8CBF-85DCB6A0E314}" presName="spaceRect" presStyleCnt="0"/>
      <dgm:spPr/>
    </dgm:pt>
    <dgm:pt modelId="{FC79B113-1DA4-4F13-A2E3-AB2BD6874E5B}" type="pres">
      <dgm:prSet presAssocID="{1C2446E9-76A8-481D-8CBF-85DCB6A0E314}" presName="textRect" presStyleLbl="revTx" presStyleIdx="2" presStyleCnt="4">
        <dgm:presLayoutVars>
          <dgm:chMax val="1"/>
          <dgm:chPref val="1"/>
        </dgm:presLayoutVars>
      </dgm:prSet>
      <dgm:spPr/>
    </dgm:pt>
    <dgm:pt modelId="{803FFFDB-7DE6-487C-934A-F1677F01F0C0}" type="pres">
      <dgm:prSet presAssocID="{88461BCD-3143-4305-A74A-FC6BBB620A15}" presName="sibTrans" presStyleCnt="0"/>
      <dgm:spPr/>
    </dgm:pt>
    <dgm:pt modelId="{6CC9085F-6692-4564-924D-5DACDC92D268}" type="pres">
      <dgm:prSet presAssocID="{76F5E233-314E-4079-ADC7-9C2ABFC4990B}" presName="compNode" presStyleCnt="0"/>
      <dgm:spPr/>
    </dgm:pt>
    <dgm:pt modelId="{158F87EA-3D64-4391-AFDE-B4F7D3F6C1B0}" type="pres">
      <dgm:prSet presAssocID="{76F5E233-314E-4079-ADC7-9C2ABFC4990B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siness Growth"/>
        </a:ext>
      </dgm:extLst>
    </dgm:pt>
    <dgm:pt modelId="{4B86CB52-2A22-479A-93BD-9453B502D582}" type="pres">
      <dgm:prSet presAssocID="{76F5E233-314E-4079-ADC7-9C2ABFC4990B}" presName="spaceRect" presStyleCnt="0"/>
      <dgm:spPr/>
    </dgm:pt>
    <dgm:pt modelId="{DE203B08-21D9-4A84-8CC3-39B1569F1D7D}" type="pres">
      <dgm:prSet presAssocID="{76F5E233-314E-4079-ADC7-9C2ABFC4990B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077A340A-768A-42D4-AF1C-7164F0BB22B0}" srcId="{238163D4-7539-4773-8BC3-0BD8512BD060}" destId="{76F5E233-314E-4079-ADC7-9C2ABFC4990B}" srcOrd="3" destOrd="0" parTransId="{53C7FFFC-C7B5-47BC-B3E7-59DC420B49B9}" sibTransId="{5BA8ECD2-4998-459B-A23D-7B001B4F33C1}"/>
    <dgm:cxn modelId="{85CFCB17-8FDF-4684-9437-CA2031F3CDAC}" type="presOf" srcId="{1C2446E9-76A8-481D-8CBF-85DCB6A0E314}" destId="{FC79B113-1DA4-4F13-A2E3-AB2BD6874E5B}" srcOrd="0" destOrd="0" presId="urn:microsoft.com/office/officeart/2018/2/layout/IconLabelList"/>
    <dgm:cxn modelId="{68410924-A63F-4258-9828-2A28150753F4}" srcId="{238163D4-7539-4773-8BC3-0BD8512BD060}" destId="{07E22C58-0F48-4DAE-B360-3D2C21248A89}" srcOrd="0" destOrd="0" parTransId="{0F273B12-8D65-435A-A2EC-0D80C465F1DB}" sibTransId="{3EDA6B72-02BF-4E91-8D00-7E26842C7D6E}"/>
    <dgm:cxn modelId="{5D1F1540-448A-46B7-BB94-F7235126BC97}" srcId="{238163D4-7539-4773-8BC3-0BD8512BD060}" destId="{1C2446E9-76A8-481D-8CBF-85DCB6A0E314}" srcOrd="2" destOrd="0" parTransId="{5AEAF05C-2F2A-4E77-81CD-B844B0B2231A}" sibTransId="{88461BCD-3143-4305-A74A-FC6BBB620A15}"/>
    <dgm:cxn modelId="{65501B60-5B2A-42D5-AEE3-139E3E5F044F}" type="presOf" srcId="{8D4A057C-D69D-41B3-AF13-0D23ACC51436}" destId="{6BE38C9E-AEEA-40C2-87A3-266A1A2AB936}" srcOrd="0" destOrd="0" presId="urn:microsoft.com/office/officeart/2018/2/layout/IconLabelList"/>
    <dgm:cxn modelId="{09AEF243-7B49-4C46-B82A-DF957C1D6844}" type="presOf" srcId="{76F5E233-314E-4079-ADC7-9C2ABFC4990B}" destId="{DE203B08-21D9-4A84-8CC3-39B1569F1D7D}" srcOrd="0" destOrd="0" presId="urn:microsoft.com/office/officeart/2018/2/layout/IconLabelList"/>
    <dgm:cxn modelId="{98A945A5-79F7-47FA-B62B-21131722883F}" type="presOf" srcId="{07E22C58-0F48-4DAE-B360-3D2C21248A89}" destId="{00283324-0A74-4968-AF11-302452BCD97F}" srcOrd="0" destOrd="0" presId="urn:microsoft.com/office/officeart/2018/2/layout/IconLabelList"/>
    <dgm:cxn modelId="{121A2FE9-D760-471F-841E-E4E3223125F9}" srcId="{238163D4-7539-4773-8BC3-0BD8512BD060}" destId="{8D4A057C-D69D-41B3-AF13-0D23ACC51436}" srcOrd="1" destOrd="0" parTransId="{E588F1A1-84EC-461E-8A89-0ED65B146AFD}" sibTransId="{D460CD9E-5122-4E55-BAB6-419CAE3C5418}"/>
    <dgm:cxn modelId="{53888CF9-99EC-4D69-827E-E8EC752AE61F}" type="presOf" srcId="{238163D4-7539-4773-8BC3-0BD8512BD060}" destId="{B3673CC3-C072-453D-8130-550E2EBD89F1}" srcOrd="0" destOrd="0" presId="urn:microsoft.com/office/officeart/2018/2/layout/IconLabelList"/>
    <dgm:cxn modelId="{1503722E-2711-4E71-87C7-12B11F3BE4F7}" type="presParOf" srcId="{B3673CC3-C072-453D-8130-550E2EBD89F1}" destId="{6A3D7955-EA99-4552-9091-DC6215813A88}" srcOrd="0" destOrd="0" presId="urn:microsoft.com/office/officeart/2018/2/layout/IconLabelList"/>
    <dgm:cxn modelId="{3ECDB984-5D3A-4125-A9F7-C9BB90719791}" type="presParOf" srcId="{6A3D7955-EA99-4552-9091-DC6215813A88}" destId="{2B753C34-82B4-4C20-BAD3-88D697F56289}" srcOrd="0" destOrd="0" presId="urn:microsoft.com/office/officeart/2018/2/layout/IconLabelList"/>
    <dgm:cxn modelId="{68790515-1ACA-494E-BF2D-B1541F3B3546}" type="presParOf" srcId="{6A3D7955-EA99-4552-9091-DC6215813A88}" destId="{A0421F58-65BE-405D-A6CA-4F8917F1D36D}" srcOrd="1" destOrd="0" presId="urn:microsoft.com/office/officeart/2018/2/layout/IconLabelList"/>
    <dgm:cxn modelId="{37C85F4C-6E6B-4260-80B7-5BC9791A535D}" type="presParOf" srcId="{6A3D7955-EA99-4552-9091-DC6215813A88}" destId="{00283324-0A74-4968-AF11-302452BCD97F}" srcOrd="2" destOrd="0" presId="urn:microsoft.com/office/officeart/2018/2/layout/IconLabelList"/>
    <dgm:cxn modelId="{743AB16C-AD45-4969-A0E9-34C504FAC223}" type="presParOf" srcId="{B3673CC3-C072-453D-8130-550E2EBD89F1}" destId="{4A0DE3B4-9830-49CD-8A1C-A3403E2111E1}" srcOrd="1" destOrd="0" presId="urn:microsoft.com/office/officeart/2018/2/layout/IconLabelList"/>
    <dgm:cxn modelId="{716F3143-4616-4E0A-8647-8AE1E9293654}" type="presParOf" srcId="{B3673CC3-C072-453D-8130-550E2EBD89F1}" destId="{C19DD0E7-7FC6-4E08-8F7F-69AD0FA4D7ED}" srcOrd="2" destOrd="0" presId="urn:microsoft.com/office/officeart/2018/2/layout/IconLabelList"/>
    <dgm:cxn modelId="{A1468AD4-0EA8-4DCE-9CE8-DE2B6B805ABC}" type="presParOf" srcId="{C19DD0E7-7FC6-4E08-8F7F-69AD0FA4D7ED}" destId="{ABF7C64E-5CB2-47BF-9296-784A4172305D}" srcOrd="0" destOrd="0" presId="urn:microsoft.com/office/officeart/2018/2/layout/IconLabelList"/>
    <dgm:cxn modelId="{9CAFE006-CE19-458D-92C6-2250941D47CB}" type="presParOf" srcId="{C19DD0E7-7FC6-4E08-8F7F-69AD0FA4D7ED}" destId="{5838641F-9DB8-4C98-AC3E-8BD9E5E3AF42}" srcOrd="1" destOrd="0" presId="urn:microsoft.com/office/officeart/2018/2/layout/IconLabelList"/>
    <dgm:cxn modelId="{773D87F0-C939-4DDC-ADAD-2043E16DB623}" type="presParOf" srcId="{C19DD0E7-7FC6-4E08-8F7F-69AD0FA4D7ED}" destId="{6BE38C9E-AEEA-40C2-87A3-266A1A2AB936}" srcOrd="2" destOrd="0" presId="urn:microsoft.com/office/officeart/2018/2/layout/IconLabelList"/>
    <dgm:cxn modelId="{27A4080A-DE5C-4E25-ADC3-F5710D650709}" type="presParOf" srcId="{B3673CC3-C072-453D-8130-550E2EBD89F1}" destId="{423F7390-7F6B-4EAE-9CD6-FE287D1850AF}" srcOrd="3" destOrd="0" presId="urn:microsoft.com/office/officeart/2018/2/layout/IconLabelList"/>
    <dgm:cxn modelId="{BDF82B84-89A3-42DA-9011-4A77A316F1D1}" type="presParOf" srcId="{B3673CC3-C072-453D-8130-550E2EBD89F1}" destId="{548C739E-7BAC-4275-BFA3-F2D8CE2A239F}" srcOrd="4" destOrd="0" presId="urn:microsoft.com/office/officeart/2018/2/layout/IconLabelList"/>
    <dgm:cxn modelId="{3EED30B1-20B0-4D57-9100-B98FAD3E49F9}" type="presParOf" srcId="{548C739E-7BAC-4275-BFA3-F2D8CE2A239F}" destId="{00519891-6C3B-4CD4-816D-C75393BB63E4}" srcOrd="0" destOrd="0" presId="urn:microsoft.com/office/officeart/2018/2/layout/IconLabelList"/>
    <dgm:cxn modelId="{7E7CD474-6CF5-4A53-99D9-47EEBFEB1869}" type="presParOf" srcId="{548C739E-7BAC-4275-BFA3-F2D8CE2A239F}" destId="{AC4D6F63-BAA1-4E72-9979-416B7F04BEB6}" srcOrd="1" destOrd="0" presId="urn:microsoft.com/office/officeart/2018/2/layout/IconLabelList"/>
    <dgm:cxn modelId="{00A0FC8E-72AB-4614-AC31-0BFA34BEFD01}" type="presParOf" srcId="{548C739E-7BAC-4275-BFA3-F2D8CE2A239F}" destId="{FC79B113-1DA4-4F13-A2E3-AB2BD6874E5B}" srcOrd="2" destOrd="0" presId="urn:microsoft.com/office/officeart/2018/2/layout/IconLabelList"/>
    <dgm:cxn modelId="{638657A0-9927-41C7-BFD4-F99DE2E62972}" type="presParOf" srcId="{B3673CC3-C072-453D-8130-550E2EBD89F1}" destId="{803FFFDB-7DE6-487C-934A-F1677F01F0C0}" srcOrd="5" destOrd="0" presId="urn:microsoft.com/office/officeart/2018/2/layout/IconLabelList"/>
    <dgm:cxn modelId="{667EBE52-B0FE-4AEF-8A93-EDA0C6EAC51A}" type="presParOf" srcId="{B3673CC3-C072-453D-8130-550E2EBD89F1}" destId="{6CC9085F-6692-4564-924D-5DACDC92D268}" srcOrd="6" destOrd="0" presId="urn:microsoft.com/office/officeart/2018/2/layout/IconLabelList"/>
    <dgm:cxn modelId="{9933AD76-C028-46B5-A0FB-FC49081BC7C0}" type="presParOf" srcId="{6CC9085F-6692-4564-924D-5DACDC92D268}" destId="{158F87EA-3D64-4391-AFDE-B4F7D3F6C1B0}" srcOrd="0" destOrd="0" presId="urn:microsoft.com/office/officeart/2018/2/layout/IconLabelList"/>
    <dgm:cxn modelId="{3C00150B-D900-44E7-A40E-07594C8EFBDE}" type="presParOf" srcId="{6CC9085F-6692-4564-924D-5DACDC92D268}" destId="{4B86CB52-2A22-479A-93BD-9453B502D582}" srcOrd="1" destOrd="0" presId="urn:microsoft.com/office/officeart/2018/2/layout/IconLabelList"/>
    <dgm:cxn modelId="{898FDE13-D909-4E70-95BB-014E7B3FF989}" type="presParOf" srcId="{6CC9085F-6692-4564-924D-5DACDC92D268}" destId="{DE203B08-21D9-4A84-8CC3-39B1569F1D7D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64F3FF5-6528-47B3-B6CB-48095DFB4113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19D9D637-300D-4CDE-AF6E-05E1EA3178A9}">
      <dgm:prSet/>
      <dgm:spPr/>
      <dgm:t>
        <a:bodyPr/>
        <a:lstStyle/>
        <a:p>
          <a:r>
            <a:rPr lang="en-US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Unanimous support for the concept.</a:t>
          </a:r>
          <a:endParaRPr lang="en-US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158D49A1-AFF2-48ED-AEA6-0103C8BD2D01}" type="parTrans" cxnId="{AE39EA8F-678C-4E98-BAAC-7D7A570BA2CD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6207C921-D6B8-4CC0-91EF-C81F567E2BDD}" type="sibTrans" cxnId="{AE39EA8F-678C-4E98-BAAC-7D7A570BA2CD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5301AA42-99A8-4C6B-85F8-881333CE62AA}">
      <dgm:prSet/>
      <dgm:spPr/>
      <dgm:t>
        <a:bodyPr/>
        <a:lstStyle/>
        <a:p>
          <a:r>
            <a:rPr lang="en-US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General support for honoring the uniqueness of storefronts.</a:t>
          </a:r>
          <a:endParaRPr lang="en-US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6372A113-95BC-4F58-9439-593B92AC70AE}" type="parTrans" cxnId="{39C8BB01-0B4E-4925-AFBE-BFAA54087F01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E8AB618F-9BB9-4498-8583-43E19BF9A250}" type="sibTrans" cxnId="{39C8BB01-0B4E-4925-AFBE-BFAA54087F01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422AB2AE-F451-462F-8001-035629E6DD1F}">
      <dgm:prSet/>
      <dgm:spPr/>
      <dgm:t>
        <a:bodyPr/>
        <a:lstStyle/>
        <a:p>
          <a:r>
            <a:rPr lang="en-US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Desire to avoid overly prescriptive regulations.</a:t>
          </a:r>
          <a:endParaRPr lang="en-US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77098DC2-A62C-4B75-9F0E-F90E44709934}" type="parTrans" cxnId="{86AB3A10-960D-4B28-A461-81B951452C2D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11C890CB-099A-4980-8016-C1AD83417F7F}" type="sibTrans" cxnId="{86AB3A10-960D-4B28-A461-81B951452C2D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3419CB2E-71DF-41B6-B936-B07CA0417110}">
      <dgm:prSet/>
      <dgm:spPr/>
      <dgm:t>
        <a:bodyPr/>
        <a:lstStyle/>
        <a:p>
          <a:r>
            <a:rPr lang="en-US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Emphasis on merchant’s pride / ownership and education on proper maintenance practices.</a:t>
          </a:r>
          <a:endParaRPr lang="en-US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4AC1D88E-FD98-4A24-8B84-45A8A75CF21D}" type="parTrans" cxnId="{0B94A1E4-0037-4F6F-9B01-D794053B1C30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9317BEC8-8995-4873-802C-2A0B50A6A763}" type="sibTrans" cxnId="{0B94A1E4-0037-4F6F-9B01-D794053B1C30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C75AEF08-A31B-4A45-BF99-E30D3E31BC01}">
      <dgm:prSet/>
      <dgm:spPr/>
      <dgm:t>
        <a:bodyPr/>
        <a:lstStyle/>
        <a:p>
          <a:r>
            <a:rPr lang="en-US" b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Desire for more specificity around the role of the Compliance Officer.</a:t>
          </a:r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5240404B-794B-4418-B602-FFD0235F3796}" type="parTrans" cxnId="{20AE431F-DFD6-44B2-ADBA-ACF8F5842DFD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95D30C4C-96CB-4384-8AC1-D3F1DF727E92}" type="sibTrans" cxnId="{20AE431F-DFD6-44B2-ADBA-ACF8F5842DFD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1991CBA2-7491-4905-96FF-DB4565D3C69A}" type="pres">
      <dgm:prSet presAssocID="{F64F3FF5-6528-47B3-B6CB-48095DFB4113}" presName="linear" presStyleCnt="0">
        <dgm:presLayoutVars>
          <dgm:animLvl val="lvl"/>
          <dgm:resizeHandles val="exact"/>
        </dgm:presLayoutVars>
      </dgm:prSet>
      <dgm:spPr/>
    </dgm:pt>
    <dgm:pt modelId="{AFCC634A-253F-4D02-BA9D-327AB462AC1F}" type="pres">
      <dgm:prSet presAssocID="{19D9D637-300D-4CDE-AF6E-05E1EA3178A9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CF94B3B2-716C-437B-8E98-FA501D19DFA0}" type="pres">
      <dgm:prSet presAssocID="{6207C921-D6B8-4CC0-91EF-C81F567E2BDD}" presName="spacer" presStyleCnt="0"/>
      <dgm:spPr/>
    </dgm:pt>
    <dgm:pt modelId="{9B800183-550F-4B81-8C97-329350F034EA}" type="pres">
      <dgm:prSet presAssocID="{5301AA42-99A8-4C6B-85F8-881333CE62AA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BB440FED-1543-4566-8A73-6092E6777E93}" type="pres">
      <dgm:prSet presAssocID="{E8AB618F-9BB9-4498-8583-43E19BF9A250}" presName="spacer" presStyleCnt="0"/>
      <dgm:spPr/>
    </dgm:pt>
    <dgm:pt modelId="{A1A0E46A-254E-4949-96E4-47F4B067BAAA}" type="pres">
      <dgm:prSet presAssocID="{422AB2AE-F451-462F-8001-035629E6DD1F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B378CD00-B1F6-4BB8-B06B-9A09E867B88D}" type="pres">
      <dgm:prSet presAssocID="{11C890CB-099A-4980-8016-C1AD83417F7F}" presName="spacer" presStyleCnt="0"/>
      <dgm:spPr/>
    </dgm:pt>
    <dgm:pt modelId="{C0699309-3135-469F-8FA3-27331A9AEBC9}" type="pres">
      <dgm:prSet presAssocID="{C75AEF08-A31B-4A45-BF99-E30D3E31BC01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0334D865-1688-4F50-AC11-E7F548D3019F}" type="pres">
      <dgm:prSet presAssocID="{95D30C4C-96CB-4384-8AC1-D3F1DF727E92}" presName="spacer" presStyleCnt="0"/>
      <dgm:spPr/>
    </dgm:pt>
    <dgm:pt modelId="{6DC3E0C6-0BFC-40E3-8C5F-6BFE71A63CAB}" type="pres">
      <dgm:prSet presAssocID="{3419CB2E-71DF-41B6-B936-B07CA0417110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39C8BB01-0B4E-4925-AFBE-BFAA54087F01}" srcId="{F64F3FF5-6528-47B3-B6CB-48095DFB4113}" destId="{5301AA42-99A8-4C6B-85F8-881333CE62AA}" srcOrd="1" destOrd="0" parTransId="{6372A113-95BC-4F58-9439-593B92AC70AE}" sibTransId="{E8AB618F-9BB9-4498-8583-43E19BF9A250}"/>
    <dgm:cxn modelId="{86AB3A10-960D-4B28-A461-81B951452C2D}" srcId="{F64F3FF5-6528-47B3-B6CB-48095DFB4113}" destId="{422AB2AE-F451-462F-8001-035629E6DD1F}" srcOrd="2" destOrd="0" parTransId="{77098DC2-A62C-4B75-9F0E-F90E44709934}" sibTransId="{11C890CB-099A-4980-8016-C1AD83417F7F}"/>
    <dgm:cxn modelId="{20AE431F-DFD6-44B2-ADBA-ACF8F5842DFD}" srcId="{F64F3FF5-6528-47B3-B6CB-48095DFB4113}" destId="{C75AEF08-A31B-4A45-BF99-E30D3E31BC01}" srcOrd="3" destOrd="0" parTransId="{5240404B-794B-4418-B602-FFD0235F3796}" sibTransId="{95D30C4C-96CB-4384-8AC1-D3F1DF727E92}"/>
    <dgm:cxn modelId="{EF95CA37-0034-42E0-B90D-C68320D245C3}" type="presOf" srcId="{422AB2AE-F451-462F-8001-035629E6DD1F}" destId="{A1A0E46A-254E-4949-96E4-47F4B067BAAA}" srcOrd="0" destOrd="0" presId="urn:microsoft.com/office/officeart/2005/8/layout/vList2"/>
    <dgm:cxn modelId="{1482A439-7578-4122-A0C3-C47728D28485}" type="presOf" srcId="{5301AA42-99A8-4C6B-85F8-881333CE62AA}" destId="{9B800183-550F-4B81-8C97-329350F034EA}" srcOrd="0" destOrd="0" presId="urn:microsoft.com/office/officeart/2005/8/layout/vList2"/>
    <dgm:cxn modelId="{1941EC3B-6E9F-4AE7-80F9-4B0A4D715A0E}" type="presOf" srcId="{19D9D637-300D-4CDE-AF6E-05E1EA3178A9}" destId="{AFCC634A-253F-4D02-BA9D-327AB462AC1F}" srcOrd="0" destOrd="0" presId="urn:microsoft.com/office/officeart/2005/8/layout/vList2"/>
    <dgm:cxn modelId="{1B8AC645-18E4-4260-AACC-AAF88F120EF1}" type="presOf" srcId="{3419CB2E-71DF-41B6-B936-B07CA0417110}" destId="{6DC3E0C6-0BFC-40E3-8C5F-6BFE71A63CAB}" srcOrd="0" destOrd="0" presId="urn:microsoft.com/office/officeart/2005/8/layout/vList2"/>
    <dgm:cxn modelId="{773C346A-C860-4248-B936-AFCEF111044D}" type="presOf" srcId="{F64F3FF5-6528-47B3-B6CB-48095DFB4113}" destId="{1991CBA2-7491-4905-96FF-DB4565D3C69A}" srcOrd="0" destOrd="0" presId="urn:microsoft.com/office/officeart/2005/8/layout/vList2"/>
    <dgm:cxn modelId="{AE39EA8F-678C-4E98-BAAC-7D7A570BA2CD}" srcId="{F64F3FF5-6528-47B3-B6CB-48095DFB4113}" destId="{19D9D637-300D-4CDE-AF6E-05E1EA3178A9}" srcOrd="0" destOrd="0" parTransId="{158D49A1-AFF2-48ED-AEA6-0103C8BD2D01}" sibTransId="{6207C921-D6B8-4CC0-91EF-C81F567E2BDD}"/>
    <dgm:cxn modelId="{DBFB01E4-783B-48C4-9DE0-AD498508BAA6}" type="presOf" srcId="{C75AEF08-A31B-4A45-BF99-E30D3E31BC01}" destId="{C0699309-3135-469F-8FA3-27331A9AEBC9}" srcOrd="0" destOrd="0" presId="urn:microsoft.com/office/officeart/2005/8/layout/vList2"/>
    <dgm:cxn modelId="{0B94A1E4-0037-4F6F-9B01-D794053B1C30}" srcId="{F64F3FF5-6528-47B3-B6CB-48095DFB4113}" destId="{3419CB2E-71DF-41B6-B936-B07CA0417110}" srcOrd="4" destOrd="0" parTransId="{4AC1D88E-FD98-4A24-8B84-45A8A75CF21D}" sibTransId="{9317BEC8-8995-4873-802C-2A0B50A6A763}"/>
    <dgm:cxn modelId="{0FFC3875-4463-4ED9-A50E-19786DC8DB96}" type="presParOf" srcId="{1991CBA2-7491-4905-96FF-DB4565D3C69A}" destId="{AFCC634A-253F-4D02-BA9D-327AB462AC1F}" srcOrd="0" destOrd="0" presId="urn:microsoft.com/office/officeart/2005/8/layout/vList2"/>
    <dgm:cxn modelId="{E4B9B4FC-AA8D-4D4D-9055-25294E02108A}" type="presParOf" srcId="{1991CBA2-7491-4905-96FF-DB4565D3C69A}" destId="{CF94B3B2-716C-437B-8E98-FA501D19DFA0}" srcOrd="1" destOrd="0" presId="urn:microsoft.com/office/officeart/2005/8/layout/vList2"/>
    <dgm:cxn modelId="{E568F400-1BDF-459F-83FE-8EFED226CBE2}" type="presParOf" srcId="{1991CBA2-7491-4905-96FF-DB4565D3C69A}" destId="{9B800183-550F-4B81-8C97-329350F034EA}" srcOrd="2" destOrd="0" presId="urn:microsoft.com/office/officeart/2005/8/layout/vList2"/>
    <dgm:cxn modelId="{AA520376-8BD2-4C1E-82E6-90BA4C84B078}" type="presParOf" srcId="{1991CBA2-7491-4905-96FF-DB4565D3C69A}" destId="{BB440FED-1543-4566-8A73-6092E6777E93}" srcOrd="3" destOrd="0" presId="urn:microsoft.com/office/officeart/2005/8/layout/vList2"/>
    <dgm:cxn modelId="{243E8A77-7FC2-4D11-A07F-146BDEEB5801}" type="presParOf" srcId="{1991CBA2-7491-4905-96FF-DB4565D3C69A}" destId="{A1A0E46A-254E-4949-96E4-47F4B067BAAA}" srcOrd="4" destOrd="0" presId="urn:microsoft.com/office/officeart/2005/8/layout/vList2"/>
    <dgm:cxn modelId="{0B5C85C4-6899-413C-AA9F-5246FE539B87}" type="presParOf" srcId="{1991CBA2-7491-4905-96FF-DB4565D3C69A}" destId="{B378CD00-B1F6-4BB8-B06B-9A09E867B88D}" srcOrd="5" destOrd="0" presId="urn:microsoft.com/office/officeart/2005/8/layout/vList2"/>
    <dgm:cxn modelId="{22D68BF8-DB32-4656-8B39-0BEDCB74F8B3}" type="presParOf" srcId="{1991CBA2-7491-4905-96FF-DB4565D3C69A}" destId="{C0699309-3135-469F-8FA3-27331A9AEBC9}" srcOrd="6" destOrd="0" presId="urn:microsoft.com/office/officeart/2005/8/layout/vList2"/>
    <dgm:cxn modelId="{3D34201B-B4D6-4C16-9C1E-44F996EC0818}" type="presParOf" srcId="{1991CBA2-7491-4905-96FF-DB4565D3C69A}" destId="{0334D865-1688-4F50-AC11-E7F548D3019F}" srcOrd="7" destOrd="0" presId="urn:microsoft.com/office/officeart/2005/8/layout/vList2"/>
    <dgm:cxn modelId="{2B970F93-FC85-45D3-8391-FAC83D2AD05C}" type="presParOf" srcId="{1991CBA2-7491-4905-96FF-DB4565D3C69A}" destId="{6DC3E0C6-0BFC-40E3-8C5F-6BFE71A63CAB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57EBE91-597E-41C3-A021-1F79428FC0D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442E23D-3777-4247-81F4-C0C11A60FA8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New provisions address overall property cleanliness and upkeep.</a:t>
          </a:r>
          <a:endParaRPr lang="en-US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3CA36A35-715A-42FA-B236-AE55AABF618F}" type="parTrans" cxnId="{3AB745C7-8865-4C89-AAFF-FBACB9349268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7C5EBA9B-C6D7-4219-8015-CA52821C6B24}" type="sibTrans" cxnId="{3AB745C7-8865-4C89-AAFF-FBACB9349268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99C81E8B-F554-47AA-B57D-625EA9D40D2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Clean awnings and legible exterior lettering.</a:t>
          </a:r>
          <a:endParaRPr lang="en-US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4B8A1C19-14EE-4CD1-928E-D45C8C365D5C}" type="parTrans" cxnId="{3A7AED08-61A3-4A8A-A1CD-70ABD958BB63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B150F2D9-3099-49C1-BA9D-6710FE966D3C}" type="sibTrans" cxnId="{3A7AED08-61A3-4A8A-A1CD-70ABD958BB63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9239608D-5077-40B5-80BA-4C109904512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Dumpsters and trash cans must remain enclosed.</a:t>
          </a:r>
        </a:p>
      </dgm:t>
    </dgm:pt>
    <dgm:pt modelId="{1F8FD6A5-F8EF-45CB-BF98-B0BBCDF9EF3D}" type="parTrans" cxnId="{CD2A809B-67AF-4557-BF03-3D6C57049B16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2601C8A8-2EC5-4025-8752-7B33AAF9CC0C}" type="sibTrans" cxnId="{CD2A809B-67AF-4557-BF03-3D6C57049B16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478D14FD-D87C-4B1E-999A-D2939EB04DA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No trash or waste left outside receptacles.</a:t>
          </a:r>
        </a:p>
      </dgm:t>
    </dgm:pt>
    <dgm:pt modelId="{9D23B61B-9E3F-4D75-96BF-64E75BBFEEB7}" type="parTrans" cxnId="{3747F7EC-12AC-454A-B2FD-3589BAC2A592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5EC9D890-ACB1-43DD-B951-38F41D9321FE}" type="sibTrans" cxnId="{3747F7EC-12AC-454A-B2FD-3589BAC2A592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8C1FA761-0791-4172-8A0D-D1B66E9CC14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Regular cleaning of exteriors, interiors, sidewalks, and parking areas.</a:t>
          </a:r>
          <a:endParaRPr lang="en-US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8B41EC24-4BF2-4894-BBB9-CD4EAB425432}" type="parTrans" cxnId="{901D67F4-EA24-4895-B99C-E2DAC8285573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31F932ED-D3ED-4AE4-91C3-E5B55B65239D}" type="sibTrans" cxnId="{901D67F4-EA24-4895-B99C-E2DAC8285573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EDC87558-C3E1-43C3-9BF8-AC2C541833D6}" type="pres">
      <dgm:prSet presAssocID="{157EBE91-597E-41C3-A021-1F79428FC0DE}" presName="vert0" presStyleCnt="0">
        <dgm:presLayoutVars>
          <dgm:dir/>
          <dgm:animOne val="branch"/>
          <dgm:animLvl val="lvl"/>
        </dgm:presLayoutVars>
      </dgm:prSet>
      <dgm:spPr/>
    </dgm:pt>
    <dgm:pt modelId="{4874EF70-0A10-4659-9DF1-FC182226E6D3}" type="pres">
      <dgm:prSet presAssocID="{9442E23D-3777-4247-81F4-C0C11A60FA81}" presName="thickLine" presStyleLbl="alignNode1" presStyleIdx="0" presStyleCnt="5"/>
      <dgm:spPr/>
    </dgm:pt>
    <dgm:pt modelId="{B9FE7C35-4809-48C4-B815-744FAD3591DC}" type="pres">
      <dgm:prSet presAssocID="{9442E23D-3777-4247-81F4-C0C11A60FA81}" presName="horz1" presStyleCnt="0"/>
      <dgm:spPr/>
    </dgm:pt>
    <dgm:pt modelId="{154E3ADA-7F2E-430A-A160-CCB5A0ECBC7A}" type="pres">
      <dgm:prSet presAssocID="{9442E23D-3777-4247-81F4-C0C11A60FA81}" presName="tx1" presStyleLbl="revTx" presStyleIdx="0" presStyleCnt="5"/>
      <dgm:spPr/>
    </dgm:pt>
    <dgm:pt modelId="{47E2D19A-A7C4-44C8-BE6B-C80B2A544B70}" type="pres">
      <dgm:prSet presAssocID="{9442E23D-3777-4247-81F4-C0C11A60FA81}" presName="vert1" presStyleCnt="0"/>
      <dgm:spPr/>
    </dgm:pt>
    <dgm:pt modelId="{ACBAF75F-DCAA-430B-9701-9725A5D35D59}" type="pres">
      <dgm:prSet presAssocID="{99C81E8B-F554-47AA-B57D-625EA9D40D21}" presName="thickLine" presStyleLbl="alignNode1" presStyleIdx="1" presStyleCnt="5"/>
      <dgm:spPr/>
    </dgm:pt>
    <dgm:pt modelId="{F40EB8BD-F854-47BB-8289-737B2648D300}" type="pres">
      <dgm:prSet presAssocID="{99C81E8B-F554-47AA-B57D-625EA9D40D21}" presName="horz1" presStyleCnt="0"/>
      <dgm:spPr/>
    </dgm:pt>
    <dgm:pt modelId="{0D4E9E83-95A0-40DB-90AF-00B2276F70BF}" type="pres">
      <dgm:prSet presAssocID="{99C81E8B-F554-47AA-B57D-625EA9D40D21}" presName="tx1" presStyleLbl="revTx" presStyleIdx="1" presStyleCnt="5"/>
      <dgm:spPr/>
    </dgm:pt>
    <dgm:pt modelId="{E07BF7E2-2CCD-4E32-AF50-0C76C65926B7}" type="pres">
      <dgm:prSet presAssocID="{99C81E8B-F554-47AA-B57D-625EA9D40D21}" presName="vert1" presStyleCnt="0"/>
      <dgm:spPr/>
    </dgm:pt>
    <dgm:pt modelId="{7AAF4012-D077-46A4-B3DD-D3E7CB35B1ED}" type="pres">
      <dgm:prSet presAssocID="{9239608D-5077-40B5-80BA-4C1099045126}" presName="thickLine" presStyleLbl="alignNode1" presStyleIdx="2" presStyleCnt="5"/>
      <dgm:spPr/>
    </dgm:pt>
    <dgm:pt modelId="{7C29A340-919F-4488-AF25-C6840540459A}" type="pres">
      <dgm:prSet presAssocID="{9239608D-5077-40B5-80BA-4C1099045126}" presName="horz1" presStyleCnt="0"/>
      <dgm:spPr/>
    </dgm:pt>
    <dgm:pt modelId="{9300130E-2E43-4C4B-A4FB-5F055B454CD1}" type="pres">
      <dgm:prSet presAssocID="{9239608D-5077-40B5-80BA-4C1099045126}" presName="tx1" presStyleLbl="revTx" presStyleIdx="2" presStyleCnt="5"/>
      <dgm:spPr/>
    </dgm:pt>
    <dgm:pt modelId="{2300E8D8-4129-4EFB-B30F-03BFBB050680}" type="pres">
      <dgm:prSet presAssocID="{9239608D-5077-40B5-80BA-4C1099045126}" presName="vert1" presStyleCnt="0"/>
      <dgm:spPr/>
    </dgm:pt>
    <dgm:pt modelId="{33D7EB6A-5457-48BD-A15B-B7B04A9AFF29}" type="pres">
      <dgm:prSet presAssocID="{478D14FD-D87C-4B1E-999A-D2939EB04DA3}" presName="thickLine" presStyleLbl="alignNode1" presStyleIdx="3" presStyleCnt="5"/>
      <dgm:spPr/>
    </dgm:pt>
    <dgm:pt modelId="{00E745B5-6896-41B6-A949-3BEEF7E54F14}" type="pres">
      <dgm:prSet presAssocID="{478D14FD-D87C-4B1E-999A-D2939EB04DA3}" presName="horz1" presStyleCnt="0"/>
      <dgm:spPr/>
    </dgm:pt>
    <dgm:pt modelId="{03C2423F-1D00-4498-95F4-85EB4FE0C7D3}" type="pres">
      <dgm:prSet presAssocID="{478D14FD-D87C-4B1E-999A-D2939EB04DA3}" presName="tx1" presStyleLbl="revTx" presStyleIdx="3" presStyleCnt="5"/>
      <dgm:spPr/>
    </dgm:pt>
    <dgm:pt modelId="{4716C461-D31D-4D8D-948D-5FC8C55AD38E}" type="pres">
      <dgm:prSet presAssocID="{478D14FD-D87C-4B1E-999A-D2939EB04DA3}" presName="vert1" presStyleCnt="0"/>
      <dgm:spPr/>
    </dgm:pt>
    <dgm:pt modelId="{996C3E78-5886-4556-B615-80FED0718980}" type="pres">
      <dgm:prSet presAssocID="{8C1FA761-0791-4172-8A0D-D1B66E9CC14C}" presName="thickLine" presStyleLbl="alignNode1" presStyleIdx="4" presStyleCnt="5"/>
      <dgm:spPr/>
    </dgm:pt>
    <dgm:pt modelId="{AFC5ADBE-C3A5-4C3F-99C8-CDCD81F7E84E}" type="pres">
      <dgm:prSet presAssocID="{8C1FA761-0791-4172-8A0D-D1B66E9CC14C}" presName="horz1" presStyleCnt="0"/>
      <dgm:spPr/>
    </dgm:pt>
    <dgm:pt modelId="{FE68F4C2-79DE-4DF7-B625-C9A2F388F137}" type="pres">
      <dgm:prSet presAssocID="{8C1FA761-0791-4172-8A0D-D1B66E9CC14C}" presName="tx1" presStyleLbl="revTx" presStyleIdx="4" presStyleCnt="5"/>
      <dgm:spPr/>
    </dgm:pt>
    <dgm:pt modelId="{1BE87E97-7DFC-457D-A8E0-3746B92B57E9}" type="pres">
      <dgm:prSet presAssocID="{8C1FA761-0791-4172-8A0D-D1B66E9CC14C}" presName="vert1" presStyleCnt="0"/>
      <dgm:spPr/>
    </dgm:pt>
  </dgm:ptLst>
  <dgm:cxnLst>
    <dgm:cxn modelId="{3A7AED08-61A3-4A8A-A1CD-70ABD958BB63}" srcId="{157EBE91-597E-41C3-A021-1F79428FC0DE}" destId="{99C81E8B-F554-47AA-B57D-625EA9D40D21}" srcOrd="1" destOrd="0" parTransId="{4B8A1C19-14EE-4CD1-928E-D45C8C365D5C}" sibTransId="{B150F2D9-3099-49C1-BA9D-6710FE966D3C}"/>
    <dgm:cxn modelId="{2FA71243-1AE1-46B4-A1DF-7B6E1252D890}" type="presOf" srcId="{9442E23D-3777-4247-81F4-C0C11A60FA81}" destId="{154E3ADA-7F2E-430A-A160-CCB5A0ECBC7A}" srcOrd="0" destOrd="0" presId="urn:microsoft.com/office/officeart/2008/layout/LinedList"/>
    <dgm:cxn modelId="{89134166-4732-44C2-AEDE-2EA3A050D39B}" type="presOf" srcId="{478D14FD-D87C-4B1E-999A-D2939EB04DA3}" destId="{03C2423F-1D00-4498-95F4-85EB4FE0C7D3}" srcOrd="0" destOrd="0" presId="urn:microsoft.com/office/officeart/2008/layout/LinedList"/>
    <dgm:cxn modelId="{CD2A809B-67AF-4557-BF03-3D6C57049B16}" srcId="{157EBE91-597E-41C3-A021-1F79428FC0DE}" destId="{9239608D-5077-40B5-80BA-4C1099045126}" srcOrd="2" destOrd="0" parTransId="{1F8FD6A5-F8EF-45CB-BF98-B0BBCDF9EF3D}" sibTransId="{2601C8A8-2EC5-4025-8752-7B33AAF9CC0C}"/>
    <dgm:cxn modelId="{E10B9BB2-B3CE-4BF3-B81B-4ECA95358F1E}" type="presOf" srcId="{9239608D-5077-40B5-80BA-4C1099045126}" destId="{9300130E-2E43-4C4B-A4FB-5F055B454CD1}" srcOrd="0" destOrd="0" presId="urn:microsoft.com/office/officeart/2008/layout/LinedList"/>
    <dgm:cxn modelId="{34C7FABF-A690-48A2-9395-DB2721E52164}" type="presOf" srcId="{8C1FA761-0791-4172-8A0D-D1B66E9CC14C}" destId="{FE68F4C2-79DE-4DF7-B625-C9A2F388F137}" srcOrd="0" destOrd="0" presId="urn:microsoft.com/office/officeart/2008/layout/LinedList"/>
    <dgm:cxn modelId="{3AB745C7-8865-4C89-AAFF-FBACB9349268}" srcId="{157EBE91-597E-41C3-A021-1F79428FC0DE}" destId="{9442E23D-3777-4247-81F4-C0C11A60FA81}" srcOrd="0" destOrd="0" parTransId="{3CA36A35-715A-42FA-B236-AE55AABF618F}" sibTransId="{7C5EBA9B-C6D7-4219-8015-CA52821C6B24}"/>
    <dgm:cxn modelId="{0B6D67E3-83F8-4B62-AA7E-83D43CA6D01D}" type="presOf" srcId="{99C81E8B-F554-47AA-B57D-625EA9D40D21}" destId="{0D4E9E83-95A0-40DB-90AF-00B2276F70BF}" srcOrd="0" destOrd="0" presId="urn:microsoft.com/office/officeart/2008/layout/LinedList"/>
    <dgm:cxn modelId="{3747F7EC-12AC-454A-B2FD-3589BAC2A592}" srcId="{157EBE91-597E-41C3-A021-1F79428FC0DE}" destId="{478D14FD-D87C-4B1E-999A-D2939EB04DA3}" srcOrd="3" destOrd="0" parTransId="{9D23B61B-9E3F-4D75-96BF-64E75BBFEEB7}" sibTransId="{5EC9D890-ACB1-43DD-B951-38F41D9321FE}"/>
    <dgm:cxn modelId="{901D67F4-EA24-4895-B99C-E2DAC8285573}" srcId="{157EBE91-597E-41C3-A021-1F79428FC0DE}" destId="{8C1FA761-0791-4172-8A0D-D1B66E9CC14C}" srcOrd="4" destOrd="0" parTransId="{8B41EC24-4BF2-4894-BBB9-CD4EAB425432}" sibTransId="{31F932ED-D3ED-4AE4-91C3-E5B55B65239D}"/>
    <dgm:cxn modelId="{B0118FF7-921F-4515-9E74-D1FB1161DB62}" type="presOf" srcId="{157EBE91-597E-41C3-A021-1F79428FC0DE}" destId="{EDC87558-C3E1-43C3-9BF8-AC2C541833D6}" srcOrd="0" destOrd="0" presId="urn:microsoft.com/office/officeart/2008/layout/LinedList"/>
    <dgm:cxn modelId="{14542575-01AA-4283-8CB0-FD5B2A0FEC24}" type="presParOf" srcId="{EDC87558-C3E1-43C3-9BF8-AC2C541833D6}" destId="{4874EF70-0A10-4659-9DF1-FC182226E6D3}" srcOrd="0" destOrd="0" presId="urn:microsoft.com/office/officeart/2008/layout/LinedList"/>
    <dgm:cxn modelId="{6089783F-81EB-4090-8436-5D1B110A36D0}" type="presParOf" srcId="{EDC87558-C3E1-43C3-9BF8-AC2C541833D6}" destId="{B9FE7C35-4809-48C4-B815-744FAD3591DC}" srcOrd="1" destOrd="0" presId="urn:microsoft.com/office/officeart/2008/layout/LinedList"/>
    <dgm:cxn modelId="{18D86BA5-EE0F-4AB2-A77F-3A85F301866C}" type="presParOf" srcId="{B9FE7C35-4809-48C4-B815-744FAD3591DC}" destId="{154E3ADA-7F2E-430A-A160-CCB5A0ECBC7A}" srcOrd="0" destOrd="0" presId="urn:microsoft.com/office/officeart/2008/layout/LinedList"/>
    <dgm:cxn modelId="{7C9567AB-8B00-4D29-8FC9-3B37FB1275F2}" type="presParOf" srcId="{B9FE7C35-4809-48C4-B815-744FAD3591DC}" destId="{47E2D19A-A7C4-44C8-BE6B-C80B2A544B70}" srcOrd="1" destOrd="0" presId="urn:microsoft.com/office/officeart/2008/layout/LinedList"/>
    <dgm:cxn modelId="{D27FCD11-31FD-41F3-ABEC-BDC9A7AA8604}" type="presParOf" srcId="{EDC87558-C3E1-43C3-9BF8-AC2C541833D6}" destId="{ACBAF75F-DCAA-430B-9701-9725A5D35D59}" srcOrd="2" destOrd="0" presId="urn:microsoft.com/office/officeart/2008/layout/LinedList"/>
    <dgm:cxn modelId="{73F1C86E-12E0-4D2A-B75F-8DAD79C7B326}" type="presParOf" srcId="{EDC87558-C3E1-43C3-9BF8-AC2C541833D6}" destId="{F40EB8BD-F854-47BB-8289-737B2648D300}" srcOrd="3" destOrd="0" presId="urn:microsoft.com/office/officeart/2008/layout/LinedList"/>
    <dgm:cxn modelId="{CDFFB5E0-1341-4467-8D59-FEC19C3896F0}" type="presParOf" srcId="{F40EB8BD-F854-47BB-8289-737B2648D300}" destId="{0D4E9E83-95A0-40DB-90AF-00B2276F70BF}" srcOrd="0" destOrd="0" presId="urn:microsoft.com/office/officeart/2008/layout/LinedList"/>
    <dgm:cxn modelId="{1CF4D4CC-4FA4-4C70-AC15-807EDD6DA290}" type="presParOf" srcId="{F40EB8BD-F854-47BB-8289-737B2648D300}" destId="{E07BF7E2-2CCD-4E32-AF50-0C76C65926B7}" srcOrd="1" destOrd="0" presId="urn:microsoft.com/office/officeart/2008/layout/LinedList"/>
    <dgm:cxn modelId="{C801901F-F447-478B-BAA4-AEEFF70893AD}" type="presParOf" srcId="{EDC87558-C3E1-43C3-9BF8-AC2C541833D6}" destId="{7AAF4012-D077-46A4-B3DD-D3E7CB35B1ED}" srcOrd="4" destOrd="0" presId="urn:microsoft.com/office/officeart/2008/layout/LinedList"/>
    <dgm:cxn modelId="{D28AC9C6-8D2C-4F99-B420-AF39BB9AC8F0}" type="presParOf" srcId="{EDC87558-C3E1-43C3-9BF8-AC2C541833D6}" destId="{7C29A340-919F-4488-AF25-C6840540459A}" srcOrd="5" destOrd="0" presId="urn:microsoft.com/office/officeart/2008/layout/LinedList"/>
    <dgm:cxn modelId="{3095B3F4-835F-4D18-B46D-249D388309E9}" type="presParOf" srcId="{7C29A340-919F-4488-AF25-C6840540459A}" destId="{9300130E-2E43-4C4B-A4FB-5F055B454CD1}" srcOrd="0" destOrd="0" presId="urn:microsoft.com/office/officeart/2008/layout/LinedList"/>
    <dgm:cxn modelId="{3DBB63FD-62FE-4558-9AE4-243086F2082B}" type="presParOf" srcId="{7C29A340-919F-4488-AF25-C6840540459A}" destId="{2300E8D8-4129-4EFB-B30F-03BFBB050680}" srcOrd="1" destOrd="0" presId="urn:microsoft.com/office/officeart/2008/layout/LinedList"/>
    <dgm:cxn modelId="{A321610F-D5DA-4FF5-B472-257F9350D8A6}" type="presParOf" srcId="{EDC87558-C3E1-43C3-9BF8-AC2C541833D6}" destId="{33D7EB6A-5457-48BD-A15B-B7B04A9AFF29}" srcOrd="6" destOrd="0" presId="urn:microsoft.com/office/officeart/2008/layout/LinedList"/>
    <dgm:cxn modelId="{1B8B2F2B-70A2-48D9-94E3-0DA530CE6975}" type="presParOf" srcId="{EDC87558-C3E1-43C3-9BF8-AC2C541833D6}" destId="{00E745B5-6896-41B6-A949-3BEEF7E54F14}" srcOrd="7" destOrd="0" presId="urn:microsoft.com/office/officeart/2008/layout/LinedList"/>
    <dgm:cxn modelId="{7FDBA648-9408-453F-BEEB-871D5809B238}" type="presParOf" srcId="{00E745B5-6896-41B6-A949-3BEEF7E54F14}" destId="{03C2423F-1D00-4498-95F4-85EB4FE0C7D3}" srcOrd="0" destOrd="0" presId="urn:microsoft.com/office/officeart/2008/layout/LinedList"/>
    <dgm:cxn modelId="{64BE9D7F-139C-4CC2-B288-5CA2832FDFE4}" type="presParOf" srcId="{00E745B5-6896-41B6-A949-3BEEF7E54F14}" destId="{4716C461-D31D-4D8D-948D-5FC8C55AD38E}" srcOrd="1" destOrd="0" presId="urn:microsoft.com/office/officeart/2008/layout/LinedList"/>
    <dgm:cxn modelId="{1C8C918F-A36F-4F60-BC98-3C2A9B7B0B98}" type="presParOf" srcId="{EDC87558-C3E1-43C3-9BF8-AC2C541833D6}" destId="{996C3E78-5886-4556-B615-80FED0718980}" srcOrd="8" destOrd="0" presId="urn:microsoft.com/office/officeart/2008/layout/LinedList"/>
    <dgm:cxn modelId="{2DEE930B-347C-4C19-9DD9-1227330F5700}" type="presParOf" srcId="{EDC87558-C3E1-43C3-9BF8-AC2C541833D6}" destId="{AFC5ADBE-C3A5-4C3F-99C8-CDCD81F7E84E}" srcOrd="9" destOrd="0" presId="urn:microsoft.com/office/officeart/2008/layout/LinedList"/>
    <dgm:cxn modelId="{C5C5AA55-D707-4AE8-A55D-B69080EEABB7}" type="presParOf" srcId="{AFC5ADBE-C3A5-4C3F-99C8-CDCD81F7E84E}" destId="{FE68F4C2-79DE-4DF7-B625-C9A2F388F137}" srcOrd="0" destOrd="0" presId="urn:microsoft.com/office/officeart/2008/layout/LinedList"/>
    <dgm:cxn modelId="{F49D2231-E82A-4667-99FF-5BBBD55329D4}" type="presParOf" srcId="{AFC5ADBE-C3A5-4C3F-99C8-CDCD81F7E84E}" destId="{1BE87E97-7DFC-457D-A8E0-3746B92B57E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54FB2D5-310F-40CA-AAC9-18076E36D736}" type="doc">
      <dgm:prSet loTypeId="urn:microsoft.com/office/officeart/2008/layout/LinedLis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40CC8B3-FC1D-4C9C-8497-251BDA345CFA}">
      <dgm:prSet custT="1"/>
      <dgm:spPr/>
      <dgm:t>
        <a:bodyPr/>
        <a:lstStyle/>
        <a:p>
          <a:r>
            <a:rPr lang="en-US" sz="2800" b="0" i="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Rather than defining “blight,” the ordinance sets </a:t>
          </a:r>
          <a:r>
            <a:rPr lang="en-US" sz="2800" b="1" i="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specific maintenance and upkeep requirements</a:t>
          </a:r>
          <a:r>
            <a:rPr lang="en-US" sz="2800" b="0" i="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.</a:t>
          </a:r>
          <a:endParaRPr lang="en-US" sz="28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98E65D19-E58B-414F-88EE-3D5DEEDCCBA1}" type="parTrans" cxnId="{2A7C40EA-51C6-4DBD-8310-E54A4249BCBD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F61A9C5D-5AC2-4D50-904E-A10112020417}" type="sibTrans" cxnId="{2A7C40EA-51C6-4DBD-8310-E54A4249BCBD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BB2FFC72-4C9A-47BC-BDF5-78E3AE987830}">
      <dgm:prSet custT="1"/>
      <dgm:spPr/>
      <dgm:t>
        <a:bodyPr/>
        <a:lstStyle/>
        <a:p>
          <a:r>
            <a:rPr lang="en-US" sz="2800" b="0" i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Establishes clear, enforceable standards for consistency.</a:t>
          </a:r>
          <a:endParaRPr lang="en-US" sz="28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FDFB0834-ADBC-441A-AD1C-735803775010}" type="parTrans" cxnId="{9754704E-7777-4D73-B81D-E19E2A2CCAAA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221F3DDB-3B07-451D-9909-5849E5222754}" type="sibTrans" cxnId="{9754704E-7777-4D73-B81D-E19E2A2CCAAA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9F620C42-F6B0-492B-BF1E-6AA2D840759C}">
      <dgm:prSet custT="1"/>
      <dgm:spPr/>
      <dgm:t>
        <a:bodyPr/>
        <a:lstStyle/>
        <a:p>
          <a:r>
            <a:rPr lang="en-US" sz="2800" b="0" i="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References existing </a:t>
          </a:r>
          <a:r>
            <a:rPr lang="en-US" sz="2800" b="1" i="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City Code </a:t>
          </a:r>
          <a:r>
            <a:rPr lang="en-US" sz="2800" b="0" i="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and </a:t>
          </a:r>
          <a:r>
            <a:rPr lang="en-US" sz="2800" b="1" i="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State Health and Safety Code </a:t>
          </a:r>
          <a:r>
            <a:rPr lang="en-US" sz="2800" b="0" i="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provisions.</a:t>
          </a:r>
          <a:endParaRPr lang="en-US" sz="28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A44C5C1E-EAF9-40D7-891E-1C8F756F809A}" type="parTrans" cxnId="{9761EBA4-F570-4C02-8F18-DDFBBBB6FF8E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96483FE7-ED5B-4304-A03F-0C4645227748}" type="sibTrans" cxnId="{9761EBA4-F570-4C02-8F18-DDFBBBB6FF8E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867FBB1E-F2BA-4AE0-BBAB-FBC25038F51D}">
      <dgm:prSet custT="1"/>
      <dgm:spPr/>
      <dgm:t>
        <a:bodyPr/>
        <a:lstStyle/>
        <a:p>
          <a:r>
            <a:rPr lang="en-US" sz="2800" b="0" i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Provides the </a:t>
          </a:r>
          <a:r>
            <a:rPr lang="en-US" sz="2800" b="1" i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Compliance Officer </a:t>
          </a:r>
          <a:r>
            <a:rPr lang="en-US" sz="2800" b="0" i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with flexible yet firm </a:t>
          </a:r>
        </a:p>
        <a:p>
          <a:r>
            <a:rPr lang="en-US" sz="2800" b="0" i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enforcement tools. </a:t>
          </a:r>
          <a:endParaRPr lang="en-US" sz="28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1743B2DB-B902-467D-AE4C-8D941877C613}" type="parTrans" cxnId="{40E17602-3835-40CD-A630-62DA39AAE646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B38165FF-B7BF-45EA-9337-20E6A2788AEE}" type="sibTrans" cxnId="{40E17602-3835-40CD-A630-62DA39AAE646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418A302D-7845-44B5-932D-0ECC44F8601C}" type="pres">
      <dgm:prSet presAssocID="{B54FB2D5-310F-40CA-AAC9-18076E36D736}" presName="vert0" presStyleCnt="0">
        <dgm:presLayoutVars>
          <dgm:dir/>
          <dgm:animOne val="branch"/>
          <dgm:animLvl val="lvl"/>
        </dgm:presLayoutVars>
      </dgm:prSet>
      <dgm:spPr/>
    </dgm:pt>
    <dgm:pt modelId="{9B765ADF-3D91-49F3-8441-EB1DF64D8DB5}" type="pres">
      <dgm:prSet presAssocID="{440CC8B3-FC1D-4C9C-8497-251BDA345CFA}" presName="thickLine" presStyleLbl="alignNode1" presStyleIdx="0" presStyleCnt="4"/>
      <dgm:spPr/>
    </dgm:pt>
    <dgm:pt modelId="{62EFB21B-9477-4BC5-9761-393C7BED0242}" type="pres">
      <dgm:prSet presAssocID="{440CC8B3-FC1D-4C9C-8497-251BDA345CFA}" presName="horz1" presStyleCnt="0"/>
      <dgm:spPr/>
    </dgm:pt>
    <dgm:pt modelId="{D161741C-43EB-4C73-AC43-190E2B062AEB}" type="pres">
      <dgm:prSet presAssocID="{440CC8B3-FC1D-4C9C-8497-251BDA345CFA}" presName="tx1" presStyleLbl="revTx" presStyleIdx="0" presStyleCnt="4" custScaleY="139607"/>
      <dgm:spPr/>
    </dgm:pt>
    <dgm:pt modelId="{2E299BE0-F98A-44D3-B2E4-D46AE5EF5251}" type="pres">
      <dgm:prSet presAssocID="{440CC8B3-FC1D-4C9C-8497-251BDA345CFA}" presName="vert1" presStyleCnt="0"/>
      <dgm:spPr/>
    </dgm:pt>
    <dgm:pt modelId="{53852F1E-F98E-4133-A922-A4EC4BD92572}" type="pres">
      <dgm:prSet presAssocID="{BB2FFC72-4C9A-47BC-BDF5-78E3AE987830}" presName="thickLine" presStyleLbl="alignNode1" presStyleIdx="1" presStyleCnt="4"/>
      <dgm:spPr/>
    </dgm:pt>
    <dgm:pt modelId="{B45BA469-ACE3-49BC-94F9-1A312409C575}" type="pres">
      <dgm:prSet presAssocID="{BB2FFC72-4C9A-47BC-BDF5-78E3AE987830}" presName="horz1" presStyleCnt="0"/>
      <dgm:spPr/>
    </dgm:pt>
    <dgm:pt modelId="{B77C9AA9-DB57-4E96-8EB7-9AB720CC4B81}" type="pres">
      <dgm:prSet presAssocID="{BB2FFC72-4C9A-47BC-BDF5-78E3AE987830}" presName="tx1" presStyleLbl="revTx" presStyleIdx="1" presStyleCnt="4" custScaleY="96613"/>
      <dgm:spPr/>
    </dgm:pt>
    <dgm:pt modelId="{71829159-3F5A-47D0-9CE8-5E41093C1737}" type="pres">
      <dgm:prSet presAssocID="{BB2FFC72-4C9A-47BC-BDF5-78E3AE987830}" presName="vert1" presStyleCnt="0"/>
      <dgm:spPr/>
    </dgm:pt>
    <dgm:pt modelId="{ECE5E983-4766-4EBC-96C9-A5C851B95FC0}" type="pres">
      <dgm:prSet presAssocID="{9F620C42-F6B0-492B-BF1E-6AA2D840759C}" presName="thickLine" presStyleLbl="alignNode1" presStyleIdx="2" presStyleCnt="4"/>
      <dgm:spPr/>
    </dgm:pt>
    <dgm:pt modelId="{F0604C96-26FF-4BC5-8FC6-CED2717A9D3D}" type="pres">
      <dgm:prSet presAssocID="{9F620C42-F6B0-492B-BF1E-6AA2D840759C}" presName="horz1" presStyleCnt="0"/>
      <dgm:spPr/>
    </dgm:pt>
    <dgm:pt modelId="{9694038C-7247-4428-95FE-03C4EA7376F6}" type="pres">
      <dgm:prSet presAssocID="{9F620C42-F6B0-492B-BF1E-6AA2D840759C}" presName="tx1" presStyleLbl="revTx" presStyleIdx="2" presStyleCnt="4"/>
      <dgm:spPr/>
    </dgm:pt>
    <dgm:pt modelId="{69C5D597-DCE9-4992-AC5B-0D7C11CE0C2C}" type="pres">
      <dgm:prSet presAssocID="{9F620C42-F6B0-492B-BF1E-6AA2D840759C}" presName="vert1" presStyleCnt="0"/>
      <dgm:spPr/>
    </dgm:pt>
    <dgm:pt modelId="{CC162C0A-FAF4-4350-8B2E-3CF12CE64078}" type="pres">
      <dgm:prSet presAssocID="{867FBB1E-F2BA-4AE0-BBAB-FBC25038F51D}" presName="thickLine" presStyleLbl="alignNode1" presStyleIdx="3" presStyleCnt="4"/>
      <dgm:spPr/>
    </dgm:pt>
    <dgm:pt modelId="{E28A095A-D3CE-4A43-BC81-39C853C4FA8B}" type="pres">
      <dgm:prSet presAssocID="{867FBB1E-F2BA-4AE0-BBAB-FBC25038F51D}" presName="horz1" presStyleCnt="0"/>
      <dgm:spPr/>
    </dgm:pt>
    <dgm:pt modelId="{FB85C744-8296-47A4-A723-F181D41CE27C}" type="pres">
      <dgm:prSet presAssocID="{867FBB1E-F2BA-4AE0-BBAB-FBC25038F51D}" presName="tx1" presStyleLbl="revTx" presStyleIdx="3" presStyleCnt="4" custScaleY="173042"/>
      <dgm:spPr/>
    </dgm:pt>
    <dgm:pt modelId="{238FDCD9-1A6B-414B-A629-B9565086D028}" type="pres">
      <dgm:prSet presAssocID="{867FBB1E-F2BA-4AE0-BBAB-FBC25038F51D}" presName="vert1" presStyleCnt="0"/>
      <dgm:spPr/>
    </dgm:pt>
  </dgm:ptLst>
  <dgm:cxnLst>
    <dgm:cxn modelId="{40E17602-3835-40CD-A630-62DA39AAE646}" srcId="{B54FB2D5-310F-40CA-AAC9-18076E36D736}" destId="{867FBB1E-F2BA-4AE0-BBAB-FBC25038F51D}" srcOrd="3" destOrd="0" parTransId="{1743B2DB-B902-467D-AE4C-8D941877C613}" sibTransId="{B38165FF-B7BF-45EA-9337-20E6A2788AEE}"/>
    <dgm:cxn modelId="{18EAD810-4C95-4EE8-930C-7D42C41E25D3}" type="presOf" srcId="{B54FB2D5-310F-40CA-AAC9-18076E36D736}" destId="{418A302D-7845-44B5-932D-0ECC44F8601C}" srcOrd="0" destOrd="0" presId="urn:microsoft.com/office/officeart/2008/layout/LinedList"/>
    <dgm:cxn modelId="{578FDE36-253C-4DE1-A55A-B0B41CD9791C}" type="presOf" srcId="{867FBB1E-F2BA-4AE0-BBAB-FBC25038F51D}" destId="{FB85C744-8296-47A4-A723-F181D41CE27C}" srcOrd="0" destOrd="0" presId="urn:microsoft.com/office/officeart/2008/layout/LinedList"/>
    <dgm:cxn modelId="{9754704E-7777-4D73-B81D-E19E2A2CCAAA}" srcId="{B54FB2D5-310F-40CA-AAC9-18076E36D736}" destId="{BB2FFC72-4C9A-47BC-BDF5-78E3AE987830}" srcOrd="1" destOrd="0" parTransId="{FDFB0834-ADBC-441A-AD1C-735803775010}" sibTransId="{221F3DDB-3B07-451D-9909-5849E5222754}"/>
    <dgm:cxn modelId="{5BC2E876-6606-4F83-BEBB-E2D6EF67F8A0}" type="presOf" srcId="{440CC8B3-FC1D-4C9C-8497-251BDA345CFA}" destId="{D161741C-43EB-4C73-AC43-190E2B062AEB}" srcOrd="0" destOrd="0" presId="urn:microsoft.com/office/officeart/2008/layout/LinedList"/>
    <dgm:cxn modelId="{5A66568F-C790-4218-B668-73197AE4442E}" type="presOf" srcId="{9F620C42-F6B0-492B-BF1E-6AA2D840759C}" destId="{9694038C-7247-4428-95FE-03C4EA7376F6}" srcOrd="0" destOrd="0" presId="urn:microsoft.com/office/officeart/2008/layout/LinedList"/>
    <dgm:cxn modelId="{9761EBA4-F570-4C02-8F18-DDFBBBB6FF8E}" srcId="{B54FB2D5-310F-40CA-AAC9-18076E36D736}" destId="{9F620C42-F6B0-492B-BF1E-6AA2D840759C}" srcOrd="2" destOrd="0" parTransId="{A44C5C1E-EAF9-40D7-891E-1C8F756F809A}" sibTransId="{96483FE7-ED5B-4304-A03F-0C4645227748}"/>
    <dgm:cxn modelId="{C72BE7AA-9CDB-4E69-87D5-54CA5405D161}" type="presOf" srcId="{BB2FFC72-4C9A-47BC-BDF5-78E3AE987830}" destId="{B77C9AA9-DB57-4E96-8EB7-9AB720CC4B81}" srcOrd="0" destOrd="0" presId="urn:microsoft.com/office/officeart/2008/layout/LinedList"/>
    <dgm:cxn modelId="{2A7C40EA-51C6-4DBD-8310-E54A4249BCBD}" srcId="{B54FB2D5-310F-40CA-AAC9-18076E36D736}" destId="{440CC8B3-FC1D-4C9C-8497-251BDA345CFA}" srcOrd="0" destOrd="0" parTransId="{98E65D19-E58B-414F-88EE-3D5DEEDCCBA1}" sibTransId="{F61A9C5D-5AC2-4D50-904E-A10112020417}"/>
    <dgm:cxn modelId="{7720DF21-7343-4355-9DBD-86CC241AE76E}" type="presParOf" srcId="{418A302D-7845-44B5-932D-0ECC44F8601C}" destId="{9B765ADF-3D91-49F3-8441-EB1DF64D8DB5}" srcOrd="0" destOrd="0" presId="urn:microsoft.com/office/officeart/2008/layout/LinedList"/>
    <dgm:cxn modelId="{91BB1FF2-7DBA-4FA7-8B7B-4B4A1A408182}" type="presParOf" srcId="{418A302D-7845-44B5-932D-0ECC44F8601C}" destId="{62EFB21B-9477-4BC5-9761-393C7BED0242}" srcOrd="1" destOrd="0" presId="urn:microsoft.com/office/officeart/2008/layout/LinedList"/>
    <dgm:cxn modelId="{8B6CA080-7EAD-4738-9935-9F39A450B91C}" type="presParOf" srcId="{62EFB21B-9477-4BC5-9761-393C7BED0242}" destId="{D161741C-43EB-4C73-AC43-190E2B062AEB}" srcOrd="0" destOrd="0" presId="urn:microsoft.com/office/officeart/2008/layout/LinedList"/>
    <dgm:cxn modelId="{96F7FBBC-1A28-4D55-804F-02893346E4CE}" type="presParOf" srcId="{62EFB21B-9477-4BC5-9761-393C7BED0242}" destId="{2E299BE0-F98A-44D3-B2E4-D46AE5EF5251}" srcOrd="1" destOrd="0" presId="urn:microsoft.com/office/officeart/2008/layout/LinedList"/>
    <dgm:cxn modelId="{24CCA4A7-F3AE-4963-9E28-A2F6B9351AEE}" type="presParOf" srcId="{418A302D-7845-44B5-932D-0ECC44F8601C}" destId="{53852F1E-F98E-4133-A922-A4EC4BD92572}" srcOrd="2" destOrd="0" presId="urn:microsoft.com/office/officeart/2008/layout/LinedList"/>
    <dgm:cxn modelId="{A41BF53E-9B98-41B9-9FCF-981F4475FCC1}" type="presParOf" srcId="{418A302D-7845-44B5-932D-0ECC44F8601C}" destId="{B45BA469-ACE3-49BC-94F9-1A312409C575}" srcOrd="3" destOrd="0" presId="urn:microsoft.com/office/officeart/2008/layout/LinedList"/>
    <dgm:cxn modelId="{4F06ECD6-4F28-48F9-BA8F-CD3974CEBC07}" type="presParOf" srcId="{B45BA469-ACE3-49BC-94F9-1A312409C575}" destId="{B77C9AA9-DB57-4E96-8EB7-9AB720CC4B81}" srcOrd="0" destOrd="0" presId="urn:microsoft.com/office/officeart/2008/layout/LinedList"/>
    <dgm:cxn modelId="{E7BC88A5-A2AC-425D-9561-B92ACDB57E8A}" type="presParOf" srcId="{B45BA469-ACE3-49BC-94F9-1A312409C575}" destId="{71829159-3F5A-47D0-9CE8-5E41093C1737}" srcOrd="1" destOrd="0" presId="urn:microsoft.com/office/officeart/2008/layout/LinedList"/>
    <dgm:cxn modelId="{31DE5551-BCD2-4547-B7D6-B96FC747217B}" type="presParOf" srcId="{418A302D-7845-44B5-932D-0ECC44F8601C}" destId="{ECE5E983-4766-4EBC-96C9-A5C851B95FC0}" srcOrd="4" destOrd="0" presId="urn:microsoft.com/office/officeart/2008/layout/LinedList"/>
    <dgm:cxn modelId="{D9382B6B-E36F-42ED-B859-9B1B6CACAD32}" type="presParOf" srcId="{418A302D-7845-44B5-932D-0ECC44F8601C}" destId="{F0604C96-26FF-4BC5-8FC6-CED2717A9D3D}" srcOrd="5" destOrd="0" presId="urn:microsoft.com/office/officeart/2008/layout/LinedList"/>
    <dgm:cxn modelId="{8F2F668D-A109-4B6B-AE5C-05D69D2C1B2D}" type="presParOf" srcId="{F0604C96-26FF-4BC5-8FC6-CED2717A9D3D}" destId="{9694038C-7247-4428-95FE-03C4EA7376F6}" srcOrd="0" destOrd="0" presId="urn:microsoft.com/office/officeart/2008/layout/LinedList"/>
    <dgm:cxn modelId="{F5E62ACB-44F1-4999-AB0B-EB309EFB26CF}" type="presParOf" srcId="{F0604C96-26FF-4BC5-8FC6-CED2717A9D3D}" destId="{69C5D597-DCE9-4992-AC5B-0D7C11CE0C2C}" srcOrd="1" destOrd="0" presId="urn:microsoft.com/office/officeart/2008/layout/LinedList"/>
    <dgm:cxn modelId="{82EF8179-784D-413F-90D8-E7E6C3C331E5}" type="presParOf" srcId="{418A302D-7845-44B5-932D-0ECC44F8601C}" destId="{CC162C0A-FAF4-4350-8B2E-3CF12CE64078}" srcOrd="6" destOrd="0" presId="urn:microsoft.com/office/officeart/2008/layout/LinedList"/>
    <dgm:cxn modelId="{B4ABE4D6-0998-42EB-A496-B43EA7809190}" type="presParOf" srcId="{418A302D-7845-44B5-932D-0ECC44F8601C}" destId="{E28A095A-D3CE-4A43-BC81-39C853C4FA8B}" srcOrd="7" destOrd="0" presId="urn:microsoft.com/office/officeart/2008/layout/LinedList"/>
    <dgm:cxn modelId="{ABDA84FA-5E88-429C-AA7F-A7F02A340714}" type="presParOf" srcId="{E28A095A-D3CE-4A43-BC81-39C853C4FA8B}" destId="{FB85C744-8296-47A4-A723-F181D41CE27C}" srcOrd="0" destOrd="0" presId="urn:microsoft.com/office/officeart/2008/layout/LinedList"/>
    <dgm:cxn modelId="{F4D6A28C-07E1-4B48-94DF-F9C208F06CC4}" type="presParOf" srcId="{E28A095A-D3CE-4A43-BC81-39C853C4FA8B}" destId="{238FDCD9-1A6B-414B-A629-B9565086D02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B442CCA-2664-4A70-AB26-23236FF1945A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BFA5AA0-2998-4F7F-A983-669A338AB73D}">
      <dgm:prSet custT="1"/>
      <dgm:spPr/>
      <dgm:t>
        <a:bodyPr/>
        <a:lstStyle/>
        <a:p>
          <a:r>
            <a:rPr lang="en-US" sz="28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Section 7.65.040(B)(7) updated with examples for temporary window displays.</a:t>
          </a:r>
          <a:endParaRPr lang="en-US" sz="28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E9EB21AC-FB4E-45E6-9550-CACFA4772F61}" type="parTrans" cxnId="{320BD176-0188-4BC0-8B54-BDA9C6EAE49F}">
      <dgm:prSet/>
      <dgm:spPr/>
      <dgm:t>
        <a:bodyPr/>
        <a:lstStyle/>
        <a:p>
          <a:endParaRPr lang="en-US" sz="16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CB58D972-E5DA-4658-B65A-B300BAA6E706}" type="sibTrans" cxnId="{320BD176-0188-4BC0-8B54-BDA9C6EAE49F}">
      <dgm:prSet/>
      <dgm:spPr/>
      <dgm:t>
        <a:bodyPr/>
        <a:lstStyle/>
        <a:p>
          <a:endParaRPr lang="en-US" sz="16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5FA869F2-D149-4857-976A-647728DBD99C}">
      <dgm:prSet custT="1"/>
      <dgm:spPr/>
      <dgm:t>
        <a:bodyPr/>
        <a:lstStyle/>
        <a:p>
          <a:r>
            <a:rPr lang="en-US" sz="28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Applies to street-facing windows vacant 90+ days.</a:t>
          </a:r>
          <a:endParaRPr lang="en-US" sz="28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BC20D0EE-C107-4C37-9A07-F813DCB891A0}" type="parTrans" cxnId="{EC593C8D-EE4E-4F8E-9C8F-D962E355C456}">
      <dgm:prSet/>
      <dgm:spPr/>
      <dgm:t>
        <a:bodyPr/>
        <a:lstStyle/>
        <a:p>
          <a:endParaRPr lang="en-US" sz="16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0B0E5941-C26E-47E0-B518-D728B247CBCF}" type="sibTrans" cxnId="{EC593C8D-EE4E-4F8E-9C8F-D962E355C456}">
      <dgm:prSet/>
      <dgm:spPr/>
      <dgm:t>
        <a:bodyPr/>
        <a:lstStyle/>
        <a:p>
          <a:endParaRPr lang="en-US" sz="16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02C26456-6C27-4A57-A4ED-9FA0FE1E9250}">
      <dgm:prSet custT="1"/>
      <dgm:spPr/>
      <dgm:t>
        <a:bodyPr/>
        <a:lstStyle/>
        <a:p>
          <a:r>
            <a:rPr lang="en-US" sz="28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Incorporated into Empty Storefront Registration Form to facilitate discussion with Compliance Officer.</a:t>
          </a:r>
          <a:endParaRPr lang="en-US" sz="28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55C0B5C5-8EB6-4CC7-B14C-62A2FFBE5624}" type="parTrans" cxnId="{575D61DE-3B45-444D-B500-B502CF922DC2}">
      <dgm:prSet/>
      <dgm:spPr/>
      <dgm:t>
        <a:bodyPr/>
        <a:lstStyle/>
        <a:p>
          <a:endParaRPr lang="en-US" sz="16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FADFFBA0-AC45-4DED-B342-5A439F927317}" type="sibTrans" cxnId="{575D61DE-3B45-444D-B500-B502CF922DC2}">
      <dgm:prSet/>
      <dgm:spPr/>
      <dgm:t>
        <a:bodyPr/>
        <a:lstStyle/>
        <a:p>
          <a:endParaRPr lang="en-US" sz="16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6637509A-607C-4852-B55F-7986D2BDECDF}" type="pres">
      <dgm:prSet presAssocID="{0B442CCA-2664-4A70-AB26-23236FF1945A}" presName="vert0" presStyleCnt="0">
        <dgm:presLayoutVars>
          <dgm:dir/>
          <dgm:animOne val="branch"/>
          <dgm:animLvl val="lvl"/>
        </dgm:presLayoutVars>
      </dgm:prSet>
      <dgm:spPr/>
    </dgm:pt>
    <dgm:pt modelId="{6E08E110-B936-452D-8B06-85C755227577}" type="pres">
      <dgm:prSet presAssocID="{2BFA5AA0-2998-4F7F-A983-669A338AB73D}" presName="thickLine" presStyleLbl="alignNode1" presStyleIdx="0" presStyleCnt="3"/>
      <dgm:spPr/>
    </dgm:pt>
    <dgm:pt modelId="{827CDA61-35A1-44F1-BA80-DF79C73F312D}" type="pres">
      <dgm:prSet presAssocID="{2BFA5AA0-2998-4F7F-A983-669A338AB73D}" presName="horz1" presStyleCnt="0"/>
      <dgm:spPr/>
    </dgm:pt>
    <dgm:pt modelId="{A45CF77B-277A-4743-92A7-CB5A8A08DB70}" type="pres">
      <dgm:prSet presAssocID="{2BFA5AA0-2998-4F7F-A983-669A338AB73D}" presName="tx1" presStyleLbl="revTx" presStyleIdx="0" presStyleCnt="3"/>
      <dgm:spPr/>
    </dgm:pt>
    <dgm:pt modelId="{754BC7B8-68E5-4336-8BE5-29BA034C2D47}" type="pres">
      <dgm:prSet presAssocID="{2BFA5AA0-2998-4F7F-A983-669A338AB73D}" presName="vert1" presStyleCnt="0"/>
      <dgm:spPr/>
    </dgm:pt>
    <dgm:pt modelId="{76289511-57CE-40BD-8242-13EEF8EFF638}" type="pres">
      <dgm:prSet presAssocID="{5FA869F2-D149-4857-976A-647728DBD99C}" presName="thickLine" presStyleLbl="alignNode1" presStyleIdx="1" presStyleCnt="3"/>
      <dgm:spPr/>
    </dgm:pt>
    <dgm:pt modelId="{63A92A80-2D90-4D76-8109-E4EB09CB4867}" type="pres">
      <dgm:prSet presAssocID="{5FA869F2-D149-4857-976A-647728DBD99C}" presName="horz1" presStyleCnt="0"/>
      <dgm:spPr/>
    </dgm:pt>
    <dgm:pt modelId="{1A96D21D-12BD-4BA3-B9F7-54702EB0B837}" type="pres">
      <dgm:prSet presAssocID="{5FA869F2-D149-4857-976A-647728DBD99C}" presName="tx1" presStyleLbl="revTx" presStyleIdx="1" presStyleCnt="3" custScaleY="67829"/>
      <dgm:spPr/>
    </dgm:pt>
    <dgm:pt modelId="{6E6F0EA2-5874-4F21-BB7F-1DF017FCADFE}" type="pres">
      <dgm:prSet presAssocID="{5FA869F2-D149-4857-976A-647728DBD99C}" presName="vert1" presStyleCnt="0"/>
      <dgm:spPr/>
    </dgm:pt>
    <dgm:pt modelId="{52803ECD-F81A-4C45-AF4D-C31EFD671931}" type="pres">
      <dgm:prSet presAssocID="{02C26456-6C27-4A57-A4ED-9FA0FE1E9250}" presName="thickLine" presStyleLbl="alignNode1" presStyleIdx="2" presStyleCnt="3"/>
      <dgm:spPr/>
    </dgm:pt>
    <dgm:pt modelId="{8868DA95-9C4E-4EB4-A697-BBF65DEDDFE5}" type="pres">
      <dgm:prSet presAssocID="{02C26456-6C27-4A57-A4ED-9FA0FE1E9250}" presName="horz1" presStyleCnt="0"/>
      <dgm:spPr/>
    </dgm:pt>
    <dgm:pt modelId="{5E0F39A8-9D9E-42D5-AC3B-E2D221210517}" type="pres">
      <dgm:prSet presAssocID="{02C26456-6C27-4A57-A4ED-9FA0FE1E9250}" presName="tx1" presStyleLbl="revTx" presStyleIdx="2" presStyleCnt="3"/>
      <dgm:spPr/>
    </dgm:pt>
    <dgm:pt modelId="{8E424E65-729E-4EB4-9363-A12396134E5F}" type="pres">
      <dgm:prSet presAssocID="{02C26456-6C27-4A57-A4ED-9FA0FE1E9250}" presName="vert1" presStyleCnt="0"/>
      <dgm:spPr/>
    </dgm:pt>
  </dgm:ptLst>
  <dgm:cxnLst>
    <dgm:cxn modelId="{4D45440A-88D7-4A9C-93B6-154D7A8D015F}" type="presOf" srcId="{02C26456-6C27-4A57-A4ED-9FA0FE1E9250}" destId="{5E0F39A8-9D9E-42D5-AC3B-E2D221210517}" srcOrd="0" destOrd="0" presId="urn:microsoft.com/office/officeart/2008/layout/LinedList"/>
    <dgm:cxn modelId="{320BD176-0188-4BC0-8B54-BDA9C6EAE49F}" srcId="{0B442CCA-2664-4A70-AB26-23236FF1945A}" destId="{2BFA5AA0-2998-4F7F-A983-669A338AB73D}" srcOrd="0" destOrd="0" parTransId="{E9EB21AC-FB4E-45E6-9550-CACFA4772F61}" sibTransId="{CB58D972-E5DA-4658-B65A-B300BAA6E706}"/>
    <dgm:cxn modelId="{E0C96B88-D482-4F0F-A310-F8526C0B481A}" type="presOf" srcId="{0B442CCA-2664-4A70-AB26-23236FF1945A}" destId="{6637509A-607C-4852-B55F-7986D2BDECDF}" srcOrd="0" destOrd="0" presId="urn:microsoft.com/office/officeart/2008/layout/LinedList"/>
    <dgm:cxn modelId="{EC593C8D-EE4E-4F8E-9C8F-D962E355C456}" srcId="{0B442CCA-2664-4A70-AB26-23236FF1945A}" destId="{5FA869F2-D149-4857-976A-647728DBD99C}" srcOrd="1" destOrd="0" parTransId="{BC20D0EE-C107-4C37-9A07-F813DCB891A0}" sibTransId="{0B0E5941-C26E-47E0-B518-D728B247CBCF}"/>
    <dgm:cxn modelId="{DE7E35B5-FFFE-4604-93BE-68818CE61806}" type="presOf" srcId="{5FA869F2-D149-4857-976A-647728DBD99C}" destId="{1A96D21D-12BD-4BA3-B9F7-54702EB0B837}" srcOrd="0" destOrd="0" presId="urn:microsoft.com/office/officeart/2008/layout/LinedList"/>
    <dgm:cxn modelId="{575D61DE-3B45-444D-B500-B502CF922DC2}" srcId="{0B442CCA-2664-4A70-AB26-23236FF1945A}" destId="{02C26456-6C27-4A57-A4ED-9FA0FE1E9250}" srcOrd="2" destOrd="0" parTransId="{55C0B5C5-8EB6-4CC7-B14C-62A2FFBE5624}" sibTransId="{FADFFBA0-AC45-4DED-B342-5A439F927317}"/>
    <dgm:cxn modelId="{58063AFB-201E-49A6-A38E-F2F4A15B3D40}" type="presOf" srcId="{2BFA5AA0-2998-4F7F-A983-669A338AB73D}" destId="{A45CF77B-277A-4743-92A7-CB5A8A08DB70}" srcOrd="0" destOrd="0" presId="urn:microsoft.com/office/officeart/2008/layout/LinedList"/>
    <dgm:cxn modelId="{3F06175F-1DB4-47E5-9E6D-FBC7CD4A9105}" type="presParOf" srcId="{6637509A-607C-4852-B55F-7986D2BDECDF}" destId="{6E08E110-B936-452D-8B06-85C755227577}" srcOrd="0" destOrd="0" presId="urn:microsoft.com/office/officeart/2008/layout/LinedList"/>
    <dgm:cxn modelId="{8BBF6A20-873C-42EA-87C9-9DFEB0163637}" type="presParOf" srcId="{6637509A-607C-4852-B55F-7986D2BDECDF}" destId="{827CDA61-35A1-44F1-BA80-DF79C73F312D}" srcOrd="1" destOrd="0" presId="urn:microsoft.com/office/officeart/2008/layout/LinedList"/>
    <dgm:cxn modelId="{1DE2C0BC-30AF-4374-8F0E-784A12DCF51F}" type="presParOf" srcId="{827CDA61-35A1-44F1-BA80-DF79C73F312D}" destId="{A45CF77B-277A-4743-92A7-CB5A8A08DB70}" srcOrd="0" destOrd="0" presId="urn:microsoft.com/office/officeart/2008/layout/LinedList"/>
    <dgm:cxn modelId="{94615695-E27F-4BEA-8FCF-3E1BC2A94038}" type="presParOf" srcId="{827CDA61-35A1-44F1-BA80-DF79C73F312D}" destId="{754BC7B8-68E5-4336-8BE5-29BA034C2D47}" srcOrd="1" destOrd="0" presId="urn:microsoft.com/office/officeart/2008/layout/LinedList"/>
    <dgm:cxn modelId="{7BF643B9-06DB-40CB-92A0-6B9A4FE714D8}" type="presParOf" srcId="{6637509A-607C-4852-B55F-7986D2BDECDF}" destId="{76289511-57CE-40BD-8242-13EEF8EFF638}" srcOrd="2" destOrd="0" presId="urn:microsoft.com/office/officeart/2008/layout/LinedList"/>
    <dgm:cxn modelId="{7F9AFC02-51A7-494A-9BDB-0289C191F062}" type="presParOf" srcId="{6637509A-607C-4852-B55F-7986D2BDECDF}" destId="{63A92A80-2D90-4D76-8109-E4EB09CB4867}" srcOrd="3" destOrd="0" presId="urn:microsoft.com/office/officeart/2008/layout/LinedList"/>
    <dgm:cxn modelId="{B8D4FD2E-F148-4A39-944D-77DCA82C002C}" type="presParOf" srcId="{63A92A80-2D90-4D76-8109-E4EB09CB4867}" destId="{1A96D21D-12BD-4BA3-B9F7-54702EB0B837}" srcOrd="0" destOrd="0" presId="urn:microsoft.com/office/officeart/2008/layout/LinedList"/>
    <dgm:cxn modelId="{DEA5DF4C-74F0-44FD-91A3-466EB2A8933E}" type="presParOf" srcId="{63A92A80-2D90-4D76-8109-E4EB09CB4867}" destId="{6E6F0EA2-5874-4F21-BB7F-1DF017FCADFE}" srcOrd="1" destOrd="0" presId="urn:microsoft.com/office/officeart/2008/layout/LinedList"/>
    <dgm:cxn modelId="{25F071B3-3515-44E8-8643-6EA3862F19F3}" type="presParOf" srcId="{6637509A-607C-4852-B55F-7986D2BDECDF}" destId="{52803ECD-F81A-4C45-AF4D-C31EFD671931}" srcOrd="4" destOrd="0" presId="urn:microsoft.com/office/officeart/2008/layout/LinedList"/>
    <dgm:cxn modelId="{B756D725-2AA3-492B-B656-4BEFFD7C21B9}" type="presParOf" srcId="{6637509A-607C-4852-B55F-7986D2BDECDF}" destId="{8868DA95-9C4E-4EB4-A697-BBF65DEDDFE5}" srcOrd="5" destOrd="0" presId="urn:microsoft.com/office/officeart/2008/layout/LinedList"/>
    <dgm:cxn modelId="{D647BED1-90A3-4915-B684-D56E5D5C2DDB}" type="presParOf" srcId="{8868DA95-9C4E-4EB4-A697-BBF65DEDDFE5}" destId="{5E0F39A8-9D9E-42D5-AC3B-E2D221210517}" srcOrd="0" destOrd="0" presId="urn:microsoft.com/office/officeart/2008/layout/LinedList"/>
    <dgm:cxn modelId="{E5BF3AF4-B606-48B8-BD2F-B03E097AD90B}" type="presParOf" srcId="{8868DA95-9C4E-4EB4-A697-BBF65DEDDFE5}" destId="{8E424E65-729E-4EB4-9363-A12396134E5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F599BB8-1F1C-4583-B113-9847CFA443BF}" type="doc">
      <dgm:prSet loTypeId="urn:microsoft.com/office/officeart/2018/2/layout/IconLabel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CAFFD4D7-4DA8-4A49-BDCD-60F863F3343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i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First Reading and Introduction</a:t>
          </a:r>
          <a:endParaRPr lang="en-US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5B37CBF9-8A9E-44E0-B53B-216E780AB20D}" type="parTrans" cxnId="{6998F12A-8C31-45CF-AFD8-095E1F03A1D4}">
      <dgm:prSet/>
      <dgm:spPr/>
      <dgm:t>
        <a:bodyPr/>
        <a:lstStyle/>
        <a:p>
          <a:endParaRPr lang="en-US"/>
        </a:p>
      </dgm:t>
    </dgm:pt>
    <dgm:pt modelId="{035CDF6C-B033-4994-AAA5-864D6837B6E4}" type="sibTrans" cxnId="{6998F12A-8C31-45CF-AFD8-095E1F03A1D4}">
      <dgm:prSet phldrT="1" phldr="0"/>
      <dgm:spPr/>
      <dgm:t>
        <a:bodyPr/>
        <a:lstStyle/>
        <a:p>
          <a:endParaRPr lang="en-US"/>
        </a:p>
      </dgm:t>
    </dgm:pt>
    <dgm:pt modelId="{C2C1DCBE-3351-400F-863B-3D56524450E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i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Second Reading</a:t>
          </a:r>
          <a:endParaRPr lang="en-US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9862D9BE-A474-45E7-8E04-2103FA52C6CB}" type="parTrans" cxnId="{D5B9A2C9-4AA4-405E-B0A1-97634F1C5942}">
      <dgm:prSet/>
      <dgm:spPr/>
      <dgm:t>
        <a:bodyPr/>
        <a:lstStyle/>
        <a:p>
          <a:endParaRPr lang="en-US"/>
        </a:p>
      </dgm:t>
    </dgm:pt>
    <dgm:pt modelId="{58503BE7-1831-4BDE-9F15-A05FA90CEC65}" type="sibTrans" cxnId="{D5B9A2C9-4AA4-405E-B0A1-97634F1C5942}">
      <dgm:prSet phldrT="2" phldr="0"/>
      <dgm:spPr/>
      <dgm:t>
        <a:bodyPr/>
        <a:lstStyle/>
        <a:p>
          <a:endParaRPr lang="en-US"/>
        </a:p>
      </dgm:t>
    </dgm:pt>
    <dgm:pt modelId="{D1B05C2F-CD19-479C-BAD7-253BB62197A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i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Ordinance Effective 30 Days After Adoption</a:t>
          </a:r>
          <a:endParaRPr lang="en-US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8C9A671D-F6A6-4566-B1ED-9E0063AA238A}" type="parTrans" cxnId="{4EAEC03B-D400-4F1B-B0A0-65C1D0A9CBE9}">
      <dgm:prSet/>
      <dgm:spPr/>
      <dgm:t>
        <a:bodyPr/>
        <a:lstStyle/>
        <a:p>
          <a:endParaRPr lang="en-US"/>
        </a:p>
      </dgm:t>
    </dgm:pt>
    <dgm:pt modelId="{A69D9794-7683-480F-A229-A025E578074D}" type="sibTrans" cxnId="{4EAEC03B-D400-4F1B-B0A0-65C1D0A9CBE9}">
      <dgm:prSet phldrT="3" phldr="0"/>
      <dgm:spPr/>
      <dgm:t>
        <a:bodyPr/>
        <a:lstStyle/>
        <a:p>
          <a:endParaRPr lang="en-US"/>
        </a:p>
      </dgm:t>
    </dgm:pt>
    <dgm:pt modelId="{38E28E3A-D363-4A00-9148-1CCD3B946BAA}" type="pres">
      <dgm:prSet presAssocID="{8F599BB8-1F1C-4583-B113-9847CFA443BF}" presName="root" presStyleCnt="0">
        <dgm:presLayoutVars>
          <dgm:dir/>
          <dgm:resizeHandles val="exact"/>
        </dgm:presLayoutVars>
      </dgm:prSet>
      <dgm:spPr/>
    </dgm:pt>
    <dgm:pt modelId="{858D3E45-9B20-4C05-AE24-C01D923E984E}" type="pres">
      <dgm:prSet presAssocID="{CAFFD4D7-4DA8-4A49-BDCD-60F863F33434}" presName="compNode" presStyleCnt="0"/>
      <dgm:spPr/>
    </dgm:pt>
    <dgm:pt modelId="{A646D68D-B2F5-420F-A9C2-0403BFF57C83}" type="pres">
      <dgm:prSet presAssocID="{CAFFD4D7-4DA8-4A49-BDCD-60F863F3343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Book"/>
        </a:ext>
      </dgm:extLst>
    </dgm:pt>
    <dgm:pt modelId="{9FFCB35E-8FFA-46BE-A33A-B4446F768F01}" type="pres">
      <dgm:prSet presAssocID="{CAFFD4D7-4DA8-4A49-BDCD-60F863F33434}" presName="spaceRect" presStyleCnt="0"/>
      <dgm:spPr/>
    </dgm:pt>
    <dgm:pt modelId="{268FFC6E-7929-4D20-96A1-F78104F1BAE2}" type="pres">
      <dgm:prSet presAssocID="{CAFFD4D7-4DA8-4A49-BDCD-60F863F33434}" presName="textRect" presStyleLbl="revTx" presStyleIdx="0" presStyleCnt="3">
        <dgm:presLayoutVars>
          <dgm:chMax val="1"/>
          <dgm:chPref val="1"/>
        </dgm:presLayoutVars>
      </dgm:prSet>
      <dgm:spPr/>
    </dgm:pt>
    <dgm:pt modelId="{7FF759E4-2AAF-4E5D-B71C-2E3158008A1D}" type="pres">
      <dgm:prSet presAssocID="{035CDF6C-B033-4994-AAA5-864D6837B6E4}" presName="sibTrans" presStyleCnt="0"/>
      <dgm:spPr/>
    </dgm:pt>
    <dgm:pt modelId="{42271453-F4C7-4A97-B1EE-B8B5AA7333D0}" type="pres">
      <dgm:prSet presAssocID="{C2C1DCBE-3351-400F-863B-3D56524450EC}" presName="compNode" presStyleCnt="0"/>
      <dgm:spPr/>
    </dgm:pt>
    <dgm:pt modelId="{E5410C25-A262-4C8D-AE7A-9BA5E7B941E3}" type="pres">
      <dgm:prSet presAssocID="{C2C1DCBE-3351-400F-863B-3D56524450EC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9D0C1EBE-E7C3-431D-B359-A2939EBC7F61}" type="pres">
      <dgm:prSet presAssocID="{C2C1DCBE-3351-400F-863B-3D56524450EC}" presName="spaceRect" presStyleCnt="0"/>
      <dgm:spPr/>
    </dgm:pt>
    <dgm:pt modelId="{B502C370-5A9C-4BBA-83FD-73B54C822E5F}" type="pres">
      <dgm:prSet presAssocID="{C2C1DCBE-3351-400F-863B-3D56524450EC}" presName="textRect" presStyleLbl="revTx" presStyleIdx="1" presStyleCnt="3">
        <dgm:presLayoutVars>
          <dgm:chMax val="1"/>
          <dgm:chPref val="1"/>
        </dgm:presLayoutVars>
      </dgm:prSet>
      <dgm:spPr/>
    </dgm:pt>
    <dgm:pt modelId="{E506277B-CA0B-4BA7-B7F1-A7DC9C20B0D5}" type="pres">
      <dgm:prSet presAssocID="{58503BE7-1831-4BDE-9F15-A05FA90CEC65}" presName="sibTrans" presStyleCnt="0"/>
      <dgm:spPr/>
    </dgm:pt>
    <dgm:pt modelId="{9A6AC6D1-3CF1-4E8E-8444-B1B091AF4B5F}" type="pres">
      <dgm:prSet presAssocID="{D1B05C2F-CD19-479C-BAD7-253BB62197AD}" presName="compNode" presStyleCnt="0"/>
      <dgm:spPr/>
    </dgm:pt>
    <dgm:pt modelId="{3126B2C7-0291-4402-9A23-1D63DB87F2F9}" type="pres">
      <dgm:prSet presAssocID="{D1B05C2F-CD19-479C-BAD7-253BB62197A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C55E6BB5-5F38-4109-809C-C9C2153E4B3C}" type="pres">
      <dgm:prSet presAssocID="{D1B05C2F-CD19-479C-BAD7-253BB62197AD}" presName="spaceRect" presStyleCnt="0"/>
      <dgm:spPr/>
    </dgm:pt>
    <dgm:pt modelId="{0CAE59EC-356D-4D49-91F1-26A3C78953A1}" type="pres">
      <dgm:prSet presAssocID="{D1B05C2F-CD19-479C-BAD7-253BB62197AD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4C6B4D1A-0124-4815-AEF0-DA6F1F3F7FD2}" type="presOf" srcId="{C2C1DCBE-3351-400F-863B-3D56524450EC}" destId="{B502C370-5A9C-4BBA-83FD-73B54C822E5F}" srcOrd="0" destOrd="0" presId="urn:microsoft.com/office/officeart/2018/2/layout/IconLabelList"/>
    <dgm:cxn modelId="{6998F12A-8C31-45CF-AFD8-095E1F03A1D4}" srcId="{8F599BB8-1F1C-4583-B113-9847CFA443BF}" destId="{CAFFD4D7-4DA8-4A49-BDCD-60F863F33434}" srcOrd="0" destOrd="0" parTransId="{5B37CBF9-8A9E-44E0-B53B-216E780AB20D}" sibTransId="{035CDF6C-B033-4994-AAA5-864D6837B6E4}"/>
    <dgm:cxn modelId="{4EAEC03B-D400-4F1B-B0A0-65C1D0A9CBE9}" srcId="{8F599BB8-1F1C-4583-B113-9847CFA443BF}" destId="{D1B05C2F-CD19-479C-BAD7-253BB62197AD}" srcOrd="2" destOrd="0" parTransId="{8C9A671D-F6A6-4566-B1ED-9E0063AA238A}" sibTransId="{A69D9794-7683-480F-A229-A025E578074D}"/>
    <dgm:cxn modelId="{CDEABC4A-1283-4269-B6D6-B2F3B362D88F}" type="presOf" srcId="{8F599BB8-1F1C-4583-B113-9847CFA443BF}" destId="{38E28E3A-D363-4A00-9148-1CCD3B946BAA}" srcOrd="0" destOrd="0" presId="urn:microsoft.com/office/officeart/2018/2/layout/IconLabelList"/>
    <dgm:cxn modelId="{8EADCEA6-0B42-4DF1-8B7F-E8184AAFB98A}" type="presOf" srcId="{D1B05C2F-CD19-479C-BAD7-253BB62197AD}" destId="{0CAE59EC-356D-4D49-91F1-26A3C78953A1}" srcOrd="0" destOrd="0" presId="urn:microsoft.com/office/officeart/2018/2/layout/IconLabelList"/>
    <dgm:cxn modelId="{D46BADAD-2E9E-4163-A676-898388927260}" type="presOf" srcId="{CAFFD4D7-4DA8-4A49-BDCD-60F863F33434}" destId="{268FFC6E-7929-4D20-96A1-F78104F1BAE2}" srcOrd="0" destOrd="0" presId="urn:microsoft.com/office/officeart/2018/2/layout/IconLabelList"/>
    <dgm:cxn modelId="{D5B9A2C9-4AA4-405E-B0A1-97634F1C5942}" srcId="{8F599BB8-1F1C-4583-B113-9847CFA443BF}" destId="{C2C1DCBE-3351-400F-863B-3D56524450EC}" srcOrd="1" destOrd="0" parTransId="{9862D9BE-A474-45E7-8E04-2103FA52C6CB}" sibTransId="{58503BE7-1831-4BDE-9F15-A05FA90CEC65}"/>
    <dgm:cxn modelId="{6AD9DFBD-D917-4505-9ADE-BBE1A88F2CC1}" type="presParOf" srcId="{38E28E3A-D363-4A00-9148-1CCD3B946BAA}" destId="{858D3E45-9B20-4C05-AE24-C01D923E984E}" srcOrd="0" destOrd="0" presId="urn:microsoft.com/office/officeart/2018/2/layout/IconLabelList"/>
    <dgm:cxn modelId="{B4720728-5A8E-4FD0-8C15-B95AD57F8281}" type="presParOf" srcId="{858D3E45-9B20-4C05-AE24-C01D923E984E}" destId="{A646D68D-B2F5-420F-A9C2-0403BFF57C83}" srcOrd="0" destOrd="0" presId="urn:microsoft.com/office/officeart/2018/2/layout/IconLabelList"/>
    <dgm:cxn modelId="{C16DDD35-2CD3-425A-A76A-5185784E1F2B}" type="presParOf" srcId="{858D3E45-9B20-4C05-AE24-C01D923E984E}" destId="{9FFCB35E-8FFA-46BE-A33A-B4446F768F01}" srcOrd="1" destOrd="0" presId="urn:microsoft.com/office/officeart/2018/2/layout/IconLabelList"/>
    <dgm:cxn modelId="{89FB3982-A5D9-48B6-93AF-56E814E4A424}" type="presParOf" srcId="{858D3E45-9B20-4C05-AE24-C01D923E984E}" destId="{268FFC6E-7929-4D20-96A1-F78104F1BAE2}" srcOrd="2" destOrd="0" presId="urn:microsoft.com/office/officeart/2018/2/layout/IconLabelList"/>
    <dgm:cxn modelId="{574AED29-EF9D-48B5-9627-C1DF166FEE75}" type="presParOf" srcId="{38E28E3A-D363-4A00-9148-1CCD3B946BAA}" destId="{7FF759E4-2AAF-4E5D-B71C-2E3158008A1D}" srcOrd="1" destOrd="0" presId="urn:microsoft.com/office/officeart/2018/2/layout/IconLabelList"/>
    <dgm:cxn modelId="{E014EE27-F1F9-43F2-A134-06A88EE1B70B}" type="presParOf" srcId="{38E28E3A-D363-4A00-9148-1CCD3B946BAA}" destId="{42271453-F4C7-4A97-B1EE-B8B5AA7333D0}" srcOrd="2" destOrd="0" presId="urn:microsoft.com/office/officeart/2018/2/layout/IconLabelList"/>
    <dgm:cxn modelId="{D1D258B6-41D4-425A-9A96-528A7DABD815}" type="presParOf" srcId="{42271453-F4C7-4A97-B1EE-B8B5AA7333D0}" destId="{E5410C25-A262-4C8D-AE7A-9BA5E7B941E3}" srcOrd="0" destOrd="0" presId="urn:microsoft.com/office/officeart/2018/2/layout/IconLabelList"/>
    <dgm:cxn modelId="{D611B600-E8F7-4300-98F9-A75C7555EE06}" type="presParOf" srcId="{42271453-F4C7-4A97-B1EE-B8B5AA7333D0}" destId="{9D0C1EBE-E7C3-431D-B359-A2939EBC7F61}" srcOrd="1" destOrd="0" presId="urn:microsoft.com/office/officeart/2018/2/layout/IconLabelList"/>
    <dgm:cxn modelId="{53805021-2093-44F5-864A-4F9235359F21}" type="presParOf" srcId="{42271453-F4C7-4A97-B1EE-B8B5AA7333D0}" destId="{B502C370-5A9C-4BBA-83FD-73B54C822E5F}" srcOrd="2" destOrd="0" presId="urn:microsoft.com/office/officeart/2018/2/layout/IconLabelList"/>
    <dgm:cxn modelId="{638285F2-0620-4128-9E42-F074F6C1E784}" type="presParOf" srcId="{38E28E3A-D363-4A00-9148-1CCD3B946BAA}" destId="{E506277B-CA0B-4BA7-B7F1-A7DC9C20B0D5}" srcOrd="3" destOrd="0" presId="urn:microsoft.com/office/officeart/2018/2/layout/IconLabelList"/>
    <dgm:cxn modelId="{21949CC2-7C1F-48CE-BA33-43C7FC6E69CE}" type="presParOf" srcId="{38E28E3A-D363-4A00-9148-1CCD3B946BAA}" destId="{9A6AC6D1-3CF1-4E8E-8444-B1B091AF4B5F}" srcOrd="4" destOrd="0" presId="urn:microsoft.com/office/officeart/2018/2/layout/IconLabelList"/>
    <dgm:cxn modelId="{921C2E36-A8DF-4FD1-8DD5-9B69DC9AFCF4}" type="presParOf" srcId="{9A6AC6D1-3CF1-4E8E-8444-B1B091AF4B5F}" destId="{3126B2C7-0291-4402-9A23-1D63DB87F2F9}" srcOrd="0" destOrd="0" presId="urn:microsoft.com/office/officeart/2018/2/layout/IconLabelList"/>
    <dgm:cxn modelId="{A45EF55D-5446-405C-BF45-75A33F90AFD1}" type="presParOf" srcId="{9A6AC6D1-3CF1-4E8E-8444-B1B091AF4B5F}" destId="{C55E6BB5-5F38-4109-809C-C9C2153E4B3C}" srcOrd="1" destOrd="0" presId="urn:microsoft.com/office/officeart/2018/2/layout/IconLabelList"/>
    <dgm:cxn modelId="{AF48FD12-7ED1-457D-BED1-CBFB63960F54}" type="presParOf" srcId="{9A6AC6D1-3CF1-4E8E-8444-B1B091AF4B5F}" destId="{0CAE59EC-356D-4D49-91F1-26A3C78953A1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8FF5F3-213D-4E74-B6F8-FA80ACFE0D81}">
      <dsp:nvSpPr>
        <dsp:cNvPr id="0" name=""/>
        <dsp:cNvSpPr/>
      </dsp:nvSpPr>
      <dsp:spPr>
        <a:xfrm>
          <a:off x="613" y="459582"/>
          <a:ext cx="1172390" cy="117239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5AB95F-331F-456E-B2AA-DD86129D5B1A}">
      <dsp:nvSpPr>
        <dsp:cNvPr id="0" name=""/>
        <dsp:cNvSpPr/>
      </dsp:nvSpPr>
      <dsp:spPr>
        <a:xfrm>
          <a:off x="613" y="1774101"/>
          <a:ext cx="3349687" cy="951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u="sng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Feedback</a:t>
          </a:r>
          <a:r>
            <a:rPr lang="en-US" sz="20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Council Priority Workshop, listening sessions, study session</a:t>
          </a:r>
        </a:p>
      </dsp:txBody>
      <dsp:txXfrm>
        <a:off x="613" y="1774101"/>
        <a:ext cx="3349687" cy="951750"/>
      </dsp:txXfrm>
    </dsp:sp>
    <dsp:sp modelId="{17ED6532-C513-4948-B0BE-669E6F86303D}">
      <dsp:nvSpPr>
        <dsp:cNvPr id="0" name=""/>
        <dsp:cNvSpPr/>
      </dsp:nvSpPr>
      <dsp:spPr>
        <a:xfrm>
          <a:off x="613" y="2791957"/>
          <a:ext cx="3349687" cy="9729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09D73D-FDEA-47B5-AA17-803C0AD14031}">
      <dsp:nvSpPr>
        <dsp:cNvPr id="0" name=""/>
        <dsp:cNvSpPr/>
      </dsp:nvSpPr>
      <dsp:spPr>
        <a:xfrm>
          <a:off x="3682497" y="459582"/>
          <a:ext cx="1172390" cy="117239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72462A-5FBC-4070-A350-F27C0610119E}">
      <dsp:nvSpPr>
        <dsp:cNvPr id="0" name=""/>
        <dsp:cNvSpPr/>
      </dsp:nvSpPr>
      <dsp:spPr>
        <a:xfrm>
          <a:off x="3726939" y="1766972"/>
          <a:ext cx="3349687" cy="951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u="sng" kern="1200" dirty="0"/>
            <a:t>Concerns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Vacant/neglected </a:t>
          </a:r>
          <a:r>
            <a:rPr lang="en-US" sz="20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storefronts</a:t>
          </a:r>
          <a:r>
            <a:rPr lang="en-US" sz="2000" kern="1200" dirty="0"/>
            <a:t> lead to</a:t>
          </a:r>
        </a:p>
      </dsp:txBody>
      <dsp:txXfrm>
        <a:off x="3726939" y="1766972"/>
        <a:ext cx="3349687" cy="951750"/>
      </dsp:txXfrm>
    </dsp:sp>
    <dsp:sp modelId="{99356B81-63F1-4ACB-8550-9C19D193CA36}">
      <dsp:nvSpPr>
        <dsp:cNvPr id="0" name=""/>
        <dsp:cNvSpPr/>
      </dsp:nvSpPr>
      <dsp:spPr>
        <a:xfrm>
          <a:off x="3917436" y="2781624"/>
          <a:ext cx="3349687" cy="9729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- Urban decay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- Reduced property values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- Safety risks</a:t>
          </a:r>
        </a:p>
      </dsp:txBody>
      <dsp:txXfrm>
        <a:off x="3917436" y="2781624"/>
        <a:ext cx="3349687" cy="972924"/>
      </dsp:txXfrm>
    </dsp:sp>
    <dsp:sp modelId="{79BE9B90-AFF2-4F8F-98E6-90014582E5B8}">
      <dsp:nvSpPr>
        <dsp:cNvPr id="0" name=""/>
        <dsp:cNvSpPr/>
      </dsp:nvSpPr>
      <dsp:spPr>
        <a:xfrm>
          <a:off x="7561226" y="453228"/>
          <a:ext cx="1172390" cy="117239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E10BDB-CE11-4DEA-A9A1-B5F9C0DDEF59}">
      <dsp:nvSpPr>
        <dsp:cNvPr id="0" name=""/>
        <dsp:cNvSpPr/>
      </dsp:nvSpPr>
      <dsp:spPr>
        <a:xfrm>
          <a:off x="7707272" y="1766972"/>
          <a:ext cx="3349687" cy="951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u="sng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Goal</a:t>
          </a:r>
          <a:r>
            <a:rPr lang="en-US" sz="20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Preserve HMB’s aesthetic, economic, and social vitality</a:t>
          </a:r>
        </a:p>
      </dsp:txBody>
      <dsp:txXfrm>
        <a:off x="7707272" y="1766972"/>
        <a:ext cx="3349687" cy="951750"/>
      </dsp:txXfrm>
    </dsp:sp>
    <dsp:sp modelId="{CAFD630A-6C43-4F54-A1BC-39D9DC5893F3}">
      <dsp:nvSpPr>
        <dsp:cNvPr id="0" name=""/>
        <dsp:cNvSpPr/>
      </dsp:nvSpPr>
      <dsp:spPr>
        <a:xfrm>
          <a:off x="7872379" y="2791957"/>
          <a:ext cx="3349687" cy="9729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C80AD4-62DF-49C3-B81C-486C2ECC4DDE}">
      <dsp:nvSpPr>
        <dsp:cNvPr id="0" name=""/>
        <dsp:cNvSpPr/>
      </dsp:nvSpPr>
      <dsp:spPr>
        <a:xfrm>
          <a:off x="3287" y="1242983"/>
          <a:ext cx="2347556" cy="149069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680DAE4-0D24-4D3D-8B09-D8CC9D6275AB}">
      <dsp:nvSpPr>
        <dsp:cNvPr id="0" name=""/>
        <dsp:cNvSpPr/>
      </dsp:nvSpPr>
      <dsp:spPr>
        <a:xfrm>
          <a:off x="264127" y="1490781"/>
          <a:ext cx="2347556" cy="14906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Sets standards for </a:t>
          </a:r>
          <a:r>
            <a:rPr lang="en-US" sz="18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empty and neglected storefronts</a:t>
          </a:r>
          <a:r>
            <a:rPr lang="en-US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and </a:t>
          </a:r>
          <a:r>
            <a:rPr lang="en-US" sz="18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all commercial property exteriors.</a:t>
          </a:r>
          <a:endParaRPr lang="en-US" sz="18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07788" y="1534442"/>
        <a:ext cx="2260234" cy="1403376"/>
      </dsp:txXfrm>
    </dsp:sp>
    <dsp:sp modelId="{7DE0BE09-8DAB-4E2A-A394-1EAE6678359C}">
      <dsp:nvSpPr>
        <dsp:cNvPr id="0" name=""/>
        <dsp:cNvSpPr/>
      </dsp:nvSpPr>
      <dsp:spPr>
        <a:xfrm>
          <a:off x="2872523" y="1242983"/>
          <a:ext cx="2347556" cy="149069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D99AD93-601A-4FE3-9ECF-A2D18ED51A89}">
      <dsp:nvSpPr>
        <dsp:cNvPr id="0" name=""/>
        <dsp:cNvSpPr/>
      </dsp:nvSpPr>
      <dsp:spPr>
        <a:xfrm>
          <a:off x="3133363" y="1490781"/>
          <a:ext cx="2347556" cy="14906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Requires property owners to </a:t>
          </a:r>
          <a:r>
            <a:rPr lang="en-US" sz="18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notify</a:t>
          </a:r>
          <a:r>
            <a:rPr lang="en-US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the City when storefronts become vacant.</a:t>
          </a:r>
        </a:p>
      </dsp:txBody>
      <dsp:txXfrm>
        <a:off x="3177024" y="1534442"/>
        <a:ext cx="2260234" cy="1403376"/>
      </dsp:txXfrm>
    </dsp:sp>
    <dsp:sp modelId="{18999815-D206-46C5-BD81-E137E2519145}">
      <dsp:nvSpPr>
        <dsp:cNvPr id="0" name=""/>
        <dsp:cNvSpPr/>
      </dsp:nvSpPr>
      <dsp:spPr>
        <a:xfrm>
          <a:off x="5741759" y="1242983"/>
          <a:ext cx="2347556" cy="149069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D2050F1-EE97-4338-A452-672A0850B353}">
      <dsp:nvSpPr>
        <dsp:cNvPr id="0" name=""/>
        <dsp:cNvSpPr/>
      </dsp:nvSpPr>
      <dsp:spPr>
        <a:xfrm>
          <a:off x="6002599" y="1490781"/>
          <a:ext cx="2347556" cy="14906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Establishes </a:t>
          </a:r>
          <a:r>
            <a:rPr lang="en-US" sz="18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maintenance and display standards</a:t>
          </a:r>
          <a:r>
            <a:rPr lang="en-US" sz="18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.</a:t>
          </a:r>
        </a:p>
      </dsp:txBody>
      <dsp:txXfrm>
        <a:off x="6046260" y="1534442"/>
        <a:ext cx="2260234" cy="1403376"/>
      </dsp:txXfrm>
    </dsp:sp>
    <dsp:sp modelId="{287DC648-730A-4C21-A532-50F940E61C9F}">
      <dsp:nvSpPr>
        <dsp:cNvPr id="0" name=""/>
        <dsp:cNvSpPr/>
      </dsp:nvSpPr>
      <dsp:spPr>
        <a:xfrm>
          <a:off x="8610995" y="1242983"/>
          <a:ext cx="2347556" cy="149069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30B29E0-906B-4979-9790-961909FEAD14}">
      <dsp:nvSpPr>
        <dsp:cNvPr id="0" name=""/>
        <dsp:cNvSpPr/>
      </dsp:nvSpPr>
      <dsp:spPr>
        <a:xfrm>
          <a:off x="8871835" y="1490781"/>
          <a:ext cx="2347556" cy="14906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Provides </a:t>
          </a:r>
          <a:r>
            <a:rPr lang="en-US" sz="18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enforcement tools</a:t>
          </a:r>
          <a:r>
            <a:rPr lang="en-US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to address chronic neglect.</a:t>
          </a:r>
        </a:p>
      </dsp:txBody>
      <dsp:txXfrm>
        <a:off x="8915496" y="1534442"/>
        <a:ext cx="2260234" cy="14033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753C34-82B4-4C20-BAD3-88D697F56289}">
      <dsp:nvSpPr>
        <dsp:cNvPr id="0" name=""/>
        <dsp:cNvSpPr/>
      </dsp:nvSpPr>
      <dsp:spPr>
        <a:xfrm>
          <a:off x="863366" y="1056308"/>
          <a:ext cx="1075012" cy="10750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283324-0A74-4968-AF11-302452BCD97F}">
      <dsp:nvSpPr>
        <dsp:cNvPr id="0" name=""/>
        <dsp:cNvSpPr/>
      </dsp:nvSpPr>
      <dsp:spPr>
        <a:xfrm>
          <a:off x="206414" y="2448155"/>
          <a:ext cx="238891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Balance accountability with </a:t>
          </a:r>
          <a:r>
            <a:rPr lang="en-US" sz="1700" b="1" i="0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education and collaboration.</a:t>
          </a:r>
          <a:endParaRPr lang="en-US" sz="17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206414" y="2448155"/>
        <a:ext cx="2388917" cy="720000"/>
      </dsp:txXfrm>
    </dsp:sp>
    <dsp:sp modelId="{ABF7C64E-5CB2-47BF-9296-784A4172305D}">
      <dsp:nvSpPr>
        <dsp:cNvPr id="0" name=""/>
        <dsp:cNvSpPr/>
      </dsp:nvSpPr>
      <dsp:spPr>
        <a:xfrm>
          <a:off x="3670344" y="1056308"/>
          <a:ext cx="1075012" cy="10750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E38C9E-AEEA-40C2-87A3-266A1A2AB936}">
      <dsp:nvSpPr>
        <dsp:cNvPr id="0" name=""/>
        <dsp:cNvSpPr/>
      </dsp:nvSpPr>
      <dsp:spPr>
        <a:xfrm>
          <a:off x="3013392" y="2448155"/>
          <a:ext cx="238891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Tailored to local </a:t>
          </a:r>
          <a:r>
            <a:rPr lang="en-US" sz="1700" b="1" i="0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scale </a:t>
          </a:r>
          <a:r>
            <a:rPr lang="en-US" sz="1700" b="0" i="0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and staffing </a:t>
          </a:r>
          <a:r>
            <a:rPr lang="en-US" sz="1700" b="1" i="0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capacity</a:t>
          </a:r>
          <a:r>
            <a:rPr lang="en-US" sz="1700" b="0" i="0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.</a:t>
          </a:r>
          <a:endParaRPr lang="en-US" sz="17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013392" y="2448155"/>
        <a:ext cx="2388917" cy="720000"/>
      </dsp:txXfrm>
    </dsp:sp>
    <dsp:sp modelId="{00519891-6C3B-4CD4-816D-C75393BB63E4}">
      <dsp:nvSpPr>
        <dsp:cNvPr id="0" name=""/>
        <dsp:cNvSpPr/>
      </dsp:nvSpPr>
      <dsp:spPr>
        <a:xfrm>
          <a:off x="6477322" y="1056308"/>
          <a:ext cx="1075012" cy="10750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79B113-1DA4-4F13-A2E3-AB2BD6874E5B}">
      <dsp:nvSpPr>
        <dsp:cNvPr id="0" name=""/>
        <dsp:cNvSpPr/>
      </dsp:nvSpPr>
      <dsp:spPr>
        <a:xfrm>
          <a:off x="5820370" y="2448155"/>
          <a:ext cx="238891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Focus on </a:t>
          </a:r>
          <a:r>
            <a:rPr lang="en-US" sz="1700" b="1" i="0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simple reporting </a:t>
          </a:r>
          <a:r>
            <a:rPr lang="en-US" sz="1700" b="0" i="0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and </a:t>
          </a:r>
          <a:r>
            <a:rPr lang="en-US" sz="1700" b="1" i="0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easy compliance</a:t>
          </a:r>
          <a:r>
            <a:rPr lang="en-US" sz="1700" b="0" i="0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.</a:t>
          </a:r>
          <a:endParaRPr lang="en-US" sz="17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5820370" y="2448155"/>
        <a:ext cx="2388917" cy="720000"/>
      </dsp:txXfrm>
    </dsp:sp>
    <dsp:sp modelId="{158F87EA-3D64-4391-AFDE-B4F7D3F6C1B0}">
      <dsp:nvSpPr>
        <dsp:cNvPr id="0" name=""/>
        <dsp:cNvSpPr/>
      </dsp:nvSpPr>
      <dsp:spPr>
        <a:xfrm>
          <a:off x="9284300" y="1056308"/>
          <a:ext cx="1075012" cy="107501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203B08-21D9-4A84-8CC3-39B1569F1D7D}">
      <dsp:nvSpPr>
        <dsp:cNvPr id="0" name=""/>
        <dsp:cNvSpPr/>
      </dsp:nvSpPr>
      <dsp:spPr>
        <a:xfrm>
          <a:off x="8627348" y="2448155"/>
          <a:ext cx="238891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Developed with </a:t>
          </a:r>
          <a:r>
            <a:rPr lang="en-US" sz="1700" b="1" i="0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input</a:t>
          </a:r>
          <a:r>
            <a:rPr lang="en-US" sz="1700" b="0" i="0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from </a:t>
          </a:r>
          <a:r>
            <a:rPr lang="en-US" sz="1700" b="1" i="0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stakeholders</a:t>
          </a:r>
          <a:r>
            <a:rPr lang="en-US" sz="1700" b="0" i="0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.</a:t>
          </a:r>
          <a:endParaRPr lang="en-US" sz="17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8627348" y="2448155"/>
        <a:ext cx="2388917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CC634A-253F-4D02-BA9D-327AB462AC1F}">
      <dsp:nvSpPr>
        <dsp:cNvPr id="0" name=""/>
        <dsp:cNvSpPr/>
      </dsp:nvSpPr>
      <dsp:spPr>
        <a:xfrm>
          <a:off x="0" y="15953"/>
          <a:ext cx="10074747" cy="83422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Unanimous support for the concept.</a:t>
          </a:r>
          <a:endParaRPr lang="en-US" sz="21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40724" y="56677"/>
        <a:ext cx="9993299" cy="752780"/>
      </dsp:txXfrm>
    </dsp:sp>
    <dsp:sp modelId="{9B800183-550F-4B81-8C97-329350F034EA}">
      <dsp:nvSpPr>
        <dsp:cNvPr id="0" name=""/>
        <dsp:cNvSpPr/>
      </dsp:nvSpPr>
      <dsp:spPr>
        <a:xfrm>
          <a:off x="0" y="910661"/>
          <a:ext cx="10074747" cy="83422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General support for honoring the uniqueness of storefronts.</a:t>
          </a:r>
          <a:endParaRPr lang="en-US" sz="21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40724" y="951385"/>
        <a:ext cx="9993299" cy="752780"/>
      </dsp:txXfrm>
    </dsp:sp>
    <dsp:sp modelId="{A1A0E46A-254E-4949-96E4-47F4B067BAAA}">
      <dsp:nvSpPr>
        <dsp:cNvPr id="0" name=""/>
        <dsp:cNvSpPr/>
      </dsp:nvSpPr>
      <dsp:spPr>
        <a:xfrm>
          <a:off x="0" y="1805369"/>
          <a:ext cx="10074747" cy="83422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Desire to avoid overly prescriptive regulations.</a:t>
          </a:r>
          <a:endParaRPr lang="en-US" sz="21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40724" y="1846093"/>
        <a:ext cx="9993299" cy="752780"/>
      </dsp:txXfrm>
    </dsp:sp>
    <dsp:sp modelId="{C0699309-3135-469F-8FA3-27331A9AEBC9}">
      <dsp:nvSpPr>
        <dsp:cNvPr id="0" name=""/>
        <dsp:cNvSpPr/>
      </dsp:nvSpPr>
      <dsp:spPr>
        <a:xfrm>
          <a:off x="0" y="2700078"/>
          <a:ext cx="10074747" cy="83422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Desire for more specificity around the role of the Compliance Officer.</a:t>
          </a:r>
          <a:endParaRPr lang="en-US" sz="2100" kern="12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40724" y="2740802"/>
        <a:ext cx="9993299" cy="752780"/>
      </dsp:txXfrm>
    </dsp:sp>
    <dsp:sp modelId="{6DC3E0C6-0BFC-40E3-8C5F-6BFE71A63CAB}">
      <dsp:nvSpPr>
        <dsp:cNvPr id="0" name=""/>
        <dsp:cNvSpPr/>
      </dsp:nvSpPr>
      <dsp:spPr>
        <a:xfrm>
          <a:off x="0" y="3594786"/>
          <a:ext cx="10074747" cy="83422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Emphasis on merchant’s pride / ownership and education on proper maintenance practices.</a:t>
          </a:r>
          <a:endParaRPr lang="en-US" sz="21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40724" y="3635510"/>
        <a:ext cx="9993299" cy="75278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74EF70-0A10-4659-9DF1-FC182226E6D3}">
      <dsp:nvSpPr>
        <dsp:cNvPr id="0" name=""/>
        <dsp:cNvSpPr/>
      </dsp:nvSpPr>
      <dsp:spPr>
        <a:xfrm>
          <a:off x="0" y="369"/>
          <a:ext cx="1049027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4E3ADA-7F2E-430A-A160-CCB5A0ECBC7A}">
      <dsp:nvSpPr>
        <dsp:cNvPr id="0" name=""/>
        <dsp:cNvSpPr/>
      </dsp:nvSpPr>
      <dsp:spPr>
        <a:xfrm>
          <a:off x="0" y="369"/>
          <a:ext cx="10490272" cy="6058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New provisions address overall property cleanliness and upkeep.</a:t>
          </a:r>
          <a:endParaRPr lang="en-US" sz="26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369"/>
        <a:ext cx="10490272" cy="605896"/>
      </dsp:txXfrm>
    </dsp:sp>
    <dsp:sp modelId="{ACBAF75F-DCAA-430B-9701-9725A5D35D59}">
      <dsp:nvSpPr>
        <dsp:cNvPr id="0" name=""/>
        <dsp:cNvSpPr/>
      </dsp:nvSpPr>
      <dsp:spPr>
        <a:xfrm>
          <a:off x="0" y="606265"/>
          <a:ext cx="1049027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4E9E83-95A0-40DB-90AF-00B2276F70BF}">
      <dsp:nvSpPr>
        <dsp:cNvPr id="0" name=""/>
        <dsp:cNvSpPr/>
      </dsp:nvSpPr>
      <dsp:spPr>
        <a:xfrm>
          <a:off x="0" y="606265"/>
          <a:ext cx="10490272" cy="6058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Clean awnings and legible exterior lettering.</a:t>
          </a:r>
          <a:endParaRPr lang="en-US" sz="26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606265"/>
        <a:ext cx="10490272" cy="605896"/>
      </dsp:txXfrm>
    </dsp:sp>
    <dsp:sp modelId="{7AAF4012-D077-46A4-B3DD-D3E7CB35B1ED}">
      <dsp:nvSpPr>
        <dsp:cNvPr id="0" name=""/>
        <dsp:cNvSpPr/>
      </dsp:nvSpPr>
      <dsp:spPr>
        <a:xfrm>
          <a:off x="0" y="1212161"/>
          <a:ext cx="1049027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00130E-2E43-4C4B-A4FB-5F055B454CD1}">
      <dsp:nvSpPr>
        <dsp:cNvPr id="0" name=""/>
        <dsp:cNvSpPr/>
      </dsp:nvSpPr>
      <dsp:spPr>
        <a:xfrm>
          <a:off x="0" y="1212161"/>
          <a:ext cx="10490272" cy="6058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Dumpsters and trash cans must remain enclosed.</a:t>
          </a:r>
        </a:p>
      </dsp:txBody>
      <dsp:txXfrm>
        <a:off x="0" y="1212161"/>
        <a:ext cx="10490272" cy="605896"/>
      </dsp:txXfrm>
    </dsp:sp>
    <dsp:sp modelId="{33D7EB6A-5457-48BD-A15B-B7B04A9AFF29}">
      <dsp:nvSpPr>
        <dsp:cNvPr id="0" name=""/>
        <dsp:cNvSpPr/>
      </dsp:nvSpPr>
      <dsp:spPr>
        <a:xfrm>
          <a:off x="0" y="1818058"/>
          <a:ext cx="1049027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C2423F-1D00-4498-95F4-85EB4FE0C7D3}">
      <dsp:nvSpPr>
        <dsp:cNvPr id="0" name=""/>
        <dsp:cNvSpPr/>
      </dsp:nvSpPr>
      <dsp:spPr>
        <a:xfrm>
          <a:off x="0" y="1818058"/>
          <a:ext cx="10490272" cy="6058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No trash or waste left outside receptacles.</a:t>
          </a:r>
        </a:p>
      </dsp:txBody>
      <dsp:txXfrm>
        <a:off x="0" y="1818058"/>
        <a:ext cx="10490272" cy="605896"/>
      </dsp:txXfrm>
    </dsp:sp>
    <dsp:sp modelId="{996C3E78-5886-4556-B615-80FED0718980}">
      <dsp:nvSpPr>
        <dsp:cNvPr id="0" name=""/>
        <dsp:cNvSpPr/>
      </dsp:nvSpPr>
      <dsp:spPr>
        <a:xfrm>
          <a:off x="0" y="2423954"/>
          <a:ext cx="1049027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68F4C2-79DE-4DF7-B625-C9A2F388F137}">
      <dsp:nvSpPr>
        <dsp:cNvPr id="0" name=""/>
        <dsp:cNvSpPr/>
      </dsp:nvSpPr>
      <dsp:spPr>
        <a:xfrm>
          <a:off x="0" y="2423954"/>
          <a:ext cx="10490272" cy="6058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Regular cleaning of exteriors, interiors, sidewalks, and parking areas.</a:t>
          </a:r>
          <a:endParaRPr lang="en-US" sz="26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2423954"/>
        <a:ext cx="10490272" cy="60589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765ADF-3D91-49F3-8441-EB1DF64D8DB5}">
      <dsp:nvSpPr>
        <dsp:cNvPr id="0" name=""/>
        <dsp:cNvSpPr/>
      </dsp:nvSpPr>
      <dsp:spPr>
        <a:xfrm>
          <a:off x="0" y="628"/>
          <a:ext cx="1122268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161741C-43EB-4C73-AC43-190E2B062AEB}">
      <dsp:nvSpPr>
        <dsp:cNvPr id="0" name=""/>
        <dsp:cNvSpPr/>
      </dsp:nvSpPr>
      <dsp:spPr>
        <a:xfrm>
          <a:off x="0" y="628"/>
          <a:ext cx="11211720" cy="919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Rather than defining “blight,” the ordinance sets </a:t>
          </a:r>
          <a:r>
            <a:rPr lang="en-US" sz="2800" b="1" i="0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specific maintenance and upkeep requirements</a:t>
          </a:r>
          <a:r>
            <a:rPr lang="en-US" sz="2800" b="0" i="0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.</a:t>
          </a:r>
          <a:endParaRPr lang="en-US" sz="28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628"/>
        <a:ext cx="11211720" cy="919475"/>
      </dsp:txXfrm>
    </dsp:sp>
    <dsp:sp modelId="{53852F1E-F98E-4133-A922-A4EC4BD92572}">
      <dsp:nvSpPr>
        <dsp:cNvPr id="0" name=""/>
        <dsp:cNvSpPr/>
      </dsp:nvSpPr>
      <dsp:spPr>
        <a:xfrm>
          <a:off x="0" y="920103"/>
          <a:ext cx="1122268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77C9AA9-DB57-4E96-8EB7-9AB720CC4B81}">
      <dsp:nvSpPr>
        <dsp:cNvPr id="0" name=""/>
        <dsp:cNvSpPr/>
      </dsp:nvSpPr>
      <dsp:spPr>
        <a:xfrm>
          <a:off x="0" y="920103"/>
          <a:ext cx="11222680" cy="636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Establishes clear, enforceable standards for consistency.</a:t>
          </a:r>
          <a:endParaRPr lang="en-US" sz="28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920103"/>
        <a:ext cx="11222680" cy="636309"/>
      </dsp:txXfrm>
    </dsp:sp>
    <dsp:sp modelId="{ECE5E983-4766-4EBC-96C9-A5C851B95FC0}">
      <dsp:nvSpPr>
        <dsp:cNvPr id="0" name=""/>
        <dsp:cNvSpPr/>
      </dsp:nvSpPr>
      <dsp:spPr>
        <a:xfrm>
          <a:off x="0" y="1556412"/>
          <a:ext cx="1122268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694038C-7247-4428-95FE-03C4EA7376F6}">
      <dsp:nvSpPr>
        <dsp:cNvPr id="0" name=""/>
        <dsp:cNvSpPr/>
      </dsp:nvSpPr>
      <dsp:spPr>
        <a:xfrm>
          <a:off x="0" y="1556412"/>
          <a:ext cx="11222680" cy="6586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References existing </a:t>
          </a:r>
          <a:r>
            <a:rPr lang="en-US" sz="2800" b="1" i="0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City Code </a:t>
          </a:r>
          <a:r>
            <a:rPr lang="en-US" sz="2800" b="0" i="0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and </a:t>
          </a:r>
          <a:r>
            <a:rPr lang="en-US" sz="2800" b="1" i="0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State Health and Safety Code </a:t>
          </a:r>
          <a:r>
            <a:rPr lang="en-US" sz="2800" b="0" i="0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provisions.</a:t>
          </a:r>
          <a:endParaRPr lang="en-US" sz="28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1556412"/>
        <a:ext cx="11222680" cy="658616"/>
      </dsp:txXfrm>
    </dsp:sp>
    <dsp:sp modelId="{CC162C0A-FAF4-4350-8B2E-3CF12CE64078}">
      <dsp:nvSpPr>
        <dsp:cNvPr id="0" name=""/>
        <dsp:cNvSpPr/>
      </dsp:nvSpPr>
      <dsp:spPr>
        <a:xfrm>
          <a:off x="0" y="2215029"/>
          <a:ext cx="1122268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B85C744-8296-47A4-A723-F181D41CE27C}">
      <dsp:nvSpPr>
        <dsp:cNvPr id="0" name=""/>
        <dsp:cNvSpPr/>
      </dsp:nvSpPr>
      <dsp:spPr>
        <a:xfrm>
          <a:off x="0" y="2215029"/>
          <a:ext cx="11211720" cy="1139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Provides the </a:t>
          </a:r>
          <a:r>
            <a:rPr lang="en-US" sz="2800" b="1" i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Compliance Officer </a:t>
          </a:r>
          <a:r>
            <a:rPr lang="en-US" sz="2800" b="0" i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with flexible yet firm 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enforcement tools. </a:t>
          </a:r>
          <a:endParaRPr lang="en-US" sz="28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2215029"/>
        <a:ext cx="11211720" cy="113968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08E110-B936-452D-8B06-85C755227577}">
      <dsp:nvSpPr>
        <dsp:cNvPr id="0" name=""/>
        <dsp:cNvSpPr/>
      </dsp:nvSpPr>
      <dsp:spPr>
        <a:xfrm>
          <a:off x="0" y="1404"/>
          <a:ext cx="979704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5CF77B-277A-4743-92A7-CB5A8A08DB70}">
      <dsp:nvSpPr>
        <dsp:cNvPr id="0" name=""/>
        <dsp:cNvSpPr/>
      </dsp:nvSpPr>
      <dsp:spPr>
        <a:xfrm>
          <a:off x="0" y="1404"/>
          <a:ext cx="9797041" cy="12011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Section 7.65.040(B)(7) updated with examples for temporary window displays.</a:t>
          </a:r>
          <a:endParaRPr lang="en-US" sz="28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1404"/>
        <a:ext cx="9797041" cy="1201163"/>
      </dsp:txXfrm>
    </dsp:sp>
    <dsp:sp modelId="{76289511-57CE-40BD-8242-13EEF8EFF638}">
      <dsp:nvSpPr>
        <dsp:cNvPr id="0" name=""/>
        <dsp:cNvSpPr/>
      </dsp:nvSpPr>
      <dsp:spPr>
        <a:xfrm>
          <a:off x="0" y="1202568"/>
          <a:ext cx="979704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96D21D-12BD-4BA3-B9F7-54702EB0B837}">
      <dsp:nvSpPr>
        <dsp:cNvPr id="0" name=""/>
        <dsp:cNvSpPr/>
      </dsp:nvSpPr>
      <dsp:spPr>
        <a:xfrm>
          <a:off x="0" y="1202568"/>
          <a:ext cx="9797041" cy="8147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Applies to street-facing windows vacant 90+ days.</a:t>
          </a:r>
          <a:endParaRPr lang="en-US" sz="28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1202568"/>
        <a:ext cx="9797041" cy="814737"/>
      </dsp:txXfrm>
    </dsp:sp>
    <dsp:sp modelId="{52803ECD-F81A-4C45-AF4D-C31EFD671931}">
      <dsp:nvSpPr>
        <dsp:cNvPr id="0" name=""/>
        <dsp:cNvSpPr/>
      </dsp:nvSpPr>
      <dsp:spPr>
        <a:xfrm>
          <a:off x="0" y="2017305"/>
          <a:ext cx="979704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0F39A8-9D9E-42D5-AC3B-E2D221210517}">
      <dsp:nvSpPr>
        <dsp:cNvPr id="0" name=""/>
        <dsp:cNvSpPr/>
      </dsp:nvSpPr>
      <dsp:spPr>
        <a:xfrm>
          <a:off x="0" y="2017305"/>
          <a:ext cx="9797041" cy="12011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Incorporated into Empty Storefront Registration Form to facilitate discussion with Compliance Officer.</a:t>
          </a:r>
          <a:endParaRPr lang="en-US" sz="28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2017305"/>
        <a:ext cx="9797041" cy="120116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46D68D-B2F5-420F-A9C2-0403BFF57C83}">
      <dsp:nvSpPr>
        <dsp:cNvPr id="0" name=""/>
        <dsp:cNvSpPr/>
      </dsp:nvSpPr>
      <dsp:spPr>
        <a:xfrm>
          <a:off x="1030128" y="887077"/>
          <a:ext cx="1472532" cy="147253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8FFC6E-7929-4D20-96A1-F78104F1BAE2}">
      <dsp:nvSpPr>
        <dsp:cNvPr id="0" name=""/>
        <dsp:cNvSpPr/>
      </dsp:nvSpPr>
      <dsp:spPr>
        <a:xfrm>
          <a:off x="130247" y="2746593"/>
          <a:ext cx="327229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i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First Reading and Introduction</a:t>
          </a:r>
          <a:endParaRPr lang="en-US" sz="23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130247" y="2746593"/>
        <a:ext cx="3272293" cy="720000"/>
      </dsp:txXfrm>
    </dsp:sp>
    <dsp:sp modelId="{E5410C25-A262-4C8D-AE7A-9BA5E7B941E3}">
      <dsp:nvSpPr>
        <dsp:cNvPr id="0" name=""/>
        <dsp:cNvSpPr/>
      </dsp:nvSpPr>
      <dsp:spPr>
        <a:xfrm>
          <a:off x="4875073" y="887077"/>
          <a:ext cx="1472532" cy="147253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02C370-5A9C-4BBA-83FD-73B54C822E5F}">
      <dsp:nvSpPr>
        <dsp:cNvPr id="0" name=""/>
        <dsp:cNvSpPr/>
      </dsp:nvSpPr>
      <dsp:spPr>
        <a:xfrm>
          <a:off x="3975193" y="2746593"/>
          <a:ext cx="327229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i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Second Reading</a:t>
          </a:r>
          <a:endParaRPr lang="en-US" sz="23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975193" y="2746593"/>
        <a:ext cx="3272293" cy="720000"/>
      </dsp:txXfrm>
    </dsp:sp>
    <dsp:sp modelId="{3126B2C7-0291-4402-9A23-1D63DB87F2F9}">
      <dsp:nvSpPr>
        <dsp:cNvPr id="0" name=""/>
        <dsp:cNvSpPr/>
      </dsp:nvSpPr>
      <dsp:spPr>
        <a:xfrm>
          <a:off x="8720019" y="887077"/>
          <a:ext cx="1472532" cy="147253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AE59EC-356D-4D49-91F1-26A3C78953A1}">
      <dsp:nvSpPr>
        <dsp:cNvPr id="0" name=""/>
        <dsp:cNvSpPr/>
      </dsp:nvSpPr>
      <dsp:spPr>
        <a:xfrm>
          <a:off x="7820138" y="2746593"/>
          <a:ext cx="327229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i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Ordinance Effective 30 Days After Adoption</a:t>
          </a:r>
          <a:endParaRPr lang="en-US" sz="23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7820138" y="2746593"/>
        <a:ext cx="3272293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0A10D09-6DEA-F443-BC1D-C7684997B93D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718F7FF-C96D-4241-85FB-E901735D7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70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Purpose: to present the draft ordinance, receive feedback, and confirm next steps.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18F7FF-C96D-4241-85FB-E901735D7A7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679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3CAA35-D225-8390-32F5-8029EB3C5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61E049-033F-BE59-15F2-41B3E9B119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34B764-0FA8-BB8D-4526-4FE72B4B87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Collaborative, not punitive.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D986A-7C9E-3908-6CD9-B5E7398B26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18F7FF-C96D-4241-85FB-E901735D7A7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517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model is right-sized for Half Moon Bay.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18F7FF-C96D-4241-85FB-E901735D7A7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440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revisions address overall property cleanliness and upkeep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18F7FF-C96D-4241-85FB-E901735D7A7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444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3300" b="0" dirty="0"/>
              <a:t>Goals:</a:t>
            </a:r>
          </a:p>
          <a:p>
            <a:pPr marL="803275" lvl="1" indent="-457200"/>
            <a:r>
              <a:rPr lang="en-US" sz="2100" b="0" dirty="0"/>
              <a:t>Encourage active, visually appealing storefronts</a:t>
            </a:r>
            <a:endParaRPr lang="en-US" sz="2100" dirty="0"/>
          </a:p>
          <a:p>
            <a:pPr marL="803275" lvl="1" indent="-457200"/>
            <a:r>
              <a:rPr lang="en-US" sz="2000" b="0" dirty="0"/>
              <a:t>Reduce regulatory burden on property owners</a:t>
            </a:r>
            <a:endParaRPr lang="en-US" sz="2000" dirty="0"/>
          </a:p>
          <a:p>
            <a:pPr marL="803275" lvl="1" indent="-457200"/>
            <a:r>
              <a:rPr lang="en-US" sz="2000" b="0" dirty="0"/>
              <a:t>Minimize ongoing staff involvement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18F7FF-C96D-4241-85FB-E901735D7A7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562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Title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680A55A-951F-74F7-EB36-B8DCB9DB234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FBFE86-5A69-A548-B1BB-D8E4FD5FC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74" y="1513888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E4DE351-9537-4E3D-82F0-96DF7E0C6A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06892" y="5794514"/>
            <a:ext cx="2648128" cy="736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66217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ext Slide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E33112-9B65-7B99-0D83-845D9FEA9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8854AE1-1374-3359-0757-CFD7BC95A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746" y="1927858"/>
            <a:ext cx="11222680" cy="43536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346075" indent="-279400">
              <a:tabLst/>
              <a:defRPr>
                <a:solidFill>
                  <a:schemeClr val="bg1"/>
                </a:solidFill>
              </a:defRPr>
            </a:lvl2pPr>
            <a:lvl3pPr marL="641350" indent="-280988">
              <a:tabLst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6DE5BBE-A4B3-4B0B-30D4-6D6635251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23" y="485174"/>
            <a:ext cx="11003262" cy="132556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98367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ext Slide Waterm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E33112-9B65-7B99-0D83-845D9FEA9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8854AE1-1374-3359-0757-CFD7BC95A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746" y="1927858"/>
            <a:ext cx="11222680" cy="43536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346075" indent="-279400">
              <a:tabLst/>
              <a:defRPr>
                <a:solidFill>
                  <a:schemeClr val="bg1"/>
                </a:solidFill>
              </a:defRPr>
            </a:lvl2pPr>
            <a:lvl3pPr marL="641350" indent="-280988">
              <a:tabLst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6DE5BBE-A4B3-4B0B-30D4-6D6635251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23" y="485174"/>
            <a:ext cx="11003262" cy="132556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810933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Title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680A55A-951F-74F7-EB36-B8DCB9DB234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FBFE86-5A69-A548-B1BB-D8E4FD5FC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74" y="1513888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E4DE351-9537-4E3D-82F0-96DF7E0C6A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06892" y="5794514"/>
            <a:ext cx="2648128" cy="736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491212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- Title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A0190EF-628A-F741-B900-4E77379FB1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1"/>
            <a:ext cx="12191996" cy="6857998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AE453F75-44D7-9F46-8016-6C81BA597B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816" y="3707477"/>
            <a:ext cx="6981372" cy="1926226"/>
          </a:xfrm>
        </p:spPr>
        <p:txBody>
          <a:bodyPr anchor="t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Title of Presentation or Section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278F66-C9F6-F543-A166-93D63E5EB2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817" y="3145135"/>
            <a:ext cx="4908550" cy="457200"/>
          </a:xfrm>
        </p:spPr>
        <p:txBody>
          <a:bodyPr/>
          <a:lstStyle>
            <a:lvl1pPr marL="0" indent="0">
              <a:buNone/>
              <a:defRPr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2022 Our Year</a:t>
            </a:r>
          </a:p>
        </p:txBody>
      </p:sp>
    </p:spTree>
    <p:extLst>
      <p:ext uri="{BB962C8B-B14F-4D97-AF65-F5344CB8AC3E}">
        <p14:creationId xmlns:p14="http://schemas.microsoft.com/office/powerpoint/2010/main" val="21969751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- Title Graphic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8509438F-E66F-5F47-AB3A-16C9D488C2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en-US"/>
              <a:t>Click on icon to add photo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61802EA-F6B7-ECF0-5A31-EDF264B7D4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9000"/>
            <a:ext cx="12192000" cy="3429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92814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- Picture with Titl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B3B5C236-0466-AD4F-9EAD-CFCF465DBDFA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1"/>
            <a:ext cx="12192000" cy="6858000"/>
          </a:xfrm>
        </p:spPr>
        <p:txBody>
          <a:bodyPr anchor="ctr"/>
          <a:lstStyle>
            <a:lvl1pPr marL="0" indent="0" algn="l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To add picture: </a:t>
            </a:r>
            <a:br>
              <a:rPr lang="en-US"/>
            </a:br>
            <a:r>
              <a:rPr lang="en-US"/>
              <a:t>click here and from </a:t>
            </a:r>
            <a:br>
              <a:rPr lang="en-US"/>
            </a:br>
            <a:r>
              <a:rPr lang="en-US"/>
              <a:t>top menu select </a:t>
            </a:r>
            <a:br>
              <a:rPr lang="en-US"/>
            </a:br>
            <a:r>
              <a:rPr lang="en-US"/>
              <a:t>picture/</a:t>
            </a:r>
            <a:br>
              <a:rPr lang="en-US"/>
            </a:br>
            <a:r>
              <a:rPr lang="en-US"/>
              <a:t>picture from file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E83EE2-F46D-6F44-99B4-CA1082C07C58}"/>
              </a:ext>
            </a:extLst>
          </p:cNvPr>
          <p:cNvSpPr/>
          <p:nvPr userDrawn="1"/>
        </p:nvSpPr>
        <p:spPr>
          <a:xfrm>
            <a:off x="5971607" y="3244334"/>
            <a:ext cx="27302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0" i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23D6D61-C7A4-600D-361A-5B22E548C8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2775" y="0"/>
            <a:ext cx="7769225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5D4B0DE-06BF-AD48-B33B-ED2AB8C48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6740" y="1921861"/>
            <a:ext cx="4191000" cy="2644946"/>
          </a:xfrm>
        </p:spPr>
        <p:txBody>
          <a:bodyPr anchor="ctr">
            <a:noAutofit/>
          </a:bodyPr>
          <a:lstStyle>
            <a:lvl1pPr>
              <a:defRPr sz="48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73490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-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13FA1C-5A6D-E22B-147A-6B6D3C17AE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3429000"/>
            <a:ext cx="12191996" cy="3428999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53AD6-5F8C-9A48-B354-61920DD4C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746" y="1927859"/>
            <a:ext cx="11222680" cy="42244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2"/>
                </a:solidFill>
              </a:defRPr>
            </a:lvl1pPr>
            <a:lvl2pPr marL="346075" indent="-279400">
              <a:tabLst/>
              <a:defRPr>
                <a:solidFill>
                  <a:schemeClr val="tx2"/>
                </a:solidFill>
              </a:defRPr>
            </a:lvl2pPr>
            <a:lvl3pPr marL="641350" indent="-280988">
              <a:tabLst/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0E685D48-7211-CE41-AFA8-10CF27217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23" y="485174"/>
            <a:ext cx="11003262" cy="132556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>
              <a:defRPr sz="54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68442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- Picture Titl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B3B5C236-0466-AD4F-9EAD-CFCF465DBDFA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1"/>
            <a:ext cx="9660835" cy="68580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To add picture: </a:t>
            </a:r>
            <a:br>
              <a:rPr lang="en-US"/>
            </a:br>
            <a:r>
              <a:rPr lang="en-US"/>
              <a:t>Click on icon.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E83EE2-F46D-6F44-99B4-CA1082C07C58}"/>
              </a:ext>
            </a:extLst>
          </p:cNvPr>
          <p:cNvSpPr/>
          <p:nvPr userDrawn="1"/>
        </p:nvSpPr>
        <p:spPr>
          <a:xfrm>
            <a:off x="5971607" y="3244334"/>
            <a:ext cx="27302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0" i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D776A6-850D-5B66-622F-AC3209BB21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23031" y="0"/>
            <a:ext cx="6308725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5D4B0DE-06BF-AD48-B33B-ED2AB8C48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3911" y="1698455"/>
            <a:ext cx="4191000" cy="2644946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924934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- Text Slide Mo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8854AE1-1374-3359-0757-CFD7BC95A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746" y="1927858"/>
            <a:ext cx="9961685" cy="43536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2"/>
                </a:solidFill>
              </a:defRPr>
            </a:lvl1pPr>
            <a:lvl2pPr marL="346075" indent="-279400">
              <a:tabLst/>
              <a:defRPr>
                <a:solidFill>
                  <a:schemeClr val="tx2"/>
                </a:solidFill>
              </a:defRPr>
            </a:lvl2pPr>
            <a:lvl3pPr marL="641350" indent="-280988">
              <a:tabLst/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6DE5BBE-A4B3-4B0B-30D4-6D6635251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23" y="485174"/>
            <a:ext cx="11003262" cy="132556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>
              <a:defRPr sz="54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992319-63F7-7C62-C9DA-264BAC405C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505" t="31718" r="23121" b="14351"/>
          <a:stretch/>
        </p:blipFill>
        <p:spPr>
          <a:xfrm>
            <a:off x="10480431" y="5243846"/>
            <a:ext cx="1524452" cy="128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4846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- Text Slide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E33112-9B65-7B99-0D83-845D9FEA9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8854AE1-1374-3359-0757-CFD7BC95A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746" y="1927858"/>
            <a:ext cx="11222680" cy="43536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346075" indent="-279400">
              <a:tabLst/>
              <a:defRPr>
                <a:solidFill>
                  <a:schemeClr val="bg1"/>
                </a:solidFill>
              </a:defRPr>
            </a:lvl2pPr>
            <a:lvl3pPr marL="641350" indent="-280988">
              <a:tabLst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6DE5BBE-A4B3-4B0B-30D4-6D6635251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23" y="485174"/>
            <a:ext cx="11003262" cy="132556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24321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eop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A545AB-6B45-8092-EC39-275CC1D1CC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2491" b="12491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FBFE86-5A69-A548-B1BB-D8E4FD5FC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74" y="1513888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E4DE351-9537-4E3D-82F0-96DF7E0C6A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06892" y="5794514"/>
            <a:ext cx="2648128" cy="7366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33965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- Text Slide Watermark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E33112-9B65-7B99-0D83-845D9FEA9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8854AE1-1374-3359-0757-CFD7BC95A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746" y="1927858"/>
            <a:ext cx="11222680" cy="43536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346075" indent="-279400">
              <a:tabLst/>
              <a:defRPr>
                <a:solidFill>
                  <a:schemeClr val="bg1"/>
                </a:solidFill>
              </a:defRPr>
            </a:lvl2pPr>
            <a:lvl3pPr marL="641350" indent="-280988">
              <a:tabLst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6DE5BBE-A4B3-4B0B-30D4-6D6635251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23" y="485174"/>
            <a:ext cx="11003262" cy="132556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03477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Title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680A55A-951F-74F7-EB36-B8DCB9DB234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FBFE86-5A69-A548-B1BB-D8E4FD5FC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74" y="1513888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E4DE351-9537-4E3D-82F0-96DF7E0C6A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06892" y="5794514"/>
            <a:ext cx="2648128" cy="736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085497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itle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A0190EF-628A-F741-B900-4E77379FB1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1"/>
            <a:ext cx="12191996" cy="6857997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AE453F75-44D7-9F46-8016-6C81BA597B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816" y="3707477"/>
            <a:ext cx="6981372" cy="1926226"/>
          </a:xfrm>
        </p:spPr>
        <p:txBody>
          <a:bodyPr anchor="t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Title of Presentation or Section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278F66-C9F6-F543-A166-93D63E5EB2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817" y="3145135"/>
            <a:ext cx="4908550" cy="457200"/>
          </a:xfrm>
        </p:spPr>
        <p:txBody>
          <a:bodyPr/>
          <a:lstStyle>
            <a:lvl1pPr marL="0" indent="0">
              <a:buNone/>
              <a:defRPr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2022 Our Year</a:t>
            </a:r>
          </a:p>
        </p:txBody>
      </p:sp>
    </p:spTree>
    <p:extLst>
      <p:ext uri="{BB962C8B-B14F-4D97-AF65-F5344CB8AC3E}">
        <p14:creationId xmlns:p14="http://schemas.microsoft.com/office/powerpoint/2010/main" val="23237414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itle Graphic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8509438F-E66F-5F47-AB3A-16C9D488C2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en-US"/>
              <a:t>Click on icon to add photo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61802EA-F6B7-ECF0-5A31-EDF264B7D4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9000"/>
            <a:ext cx="12192000" cy="3429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86003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Picture with Titl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B3B5C236-0466-AD4F-9EAD-CFCF465DBDFA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1"/>
            <a:ext cx="12192000" cy="6858000"/>
          </a:xfrm>
        </p:spPr>
        <p:txBody>
          <a:bodyPr anchor="ctr"/>
          <a:lstStyle>
            <a:lvl1pPr marL="0" indent="0" algn="l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To add picture: </a:t>
            </a:r>
            <a:br>
              <a:rPr lang="en-US"/>
            </a:br>
            <a:r>
              <a:rPr lang="en-US"/>
              <a:t>click here and from </a:t>
            </a:r>
            <a:br>
              <a:rPr lang="en-US"/>
            </a:br>
            <a:r>
              <a:rPr lang="en-US"/>
              <a:t>top menu select </a:t>
            </a:r>
            <a:br>
              <a:rPr lang="en-US"/>
            </a:br>
            <a:r>
              <a:rPr lang="en-US"/>
              <a:t>picture/</a:t>
            </a:r>
            <a:br>
              <a:rPr lang="en-US"/>
            </a:br>
            <a:r>
              <a:rPr lang="en-US"/>
              <a:t>picture from file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E83EE2-F46D-6F44-99B4-CA1082C07C58}"/>
              </a:ext>
            </a:extLst>
          </p:cNvPr>
          <p:cNvSpPr/>
          <p:nvPr userDrawn="1"/>
        </p:nvSpPr>
        <p:spPr>
          <a:xfrm>
            <a:off x="5971607" y="3244334"/>
            <a:ext cx="27302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0" i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23D6D61-C7A4-600D-361A-5B22E548C8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2775" y="0"/>
            <a:ext cx="7769225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5D4B0DE-06BF-AD48-B33B-ED2AB8C48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6740" y="1921861"/>
            <a:ext cx="4191000" cy="2644946"/>
          </a:xfrm>
        </p:spPr>
        <p:txBody>
          <a:bodyPr anchor="ctr">
            <a:noAutofit/>
          </a:bodyPr>
          <a:lstStyle>
            <a:lvl1pPr>
              <a:defRPr sz="48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823412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13FA1C-5A6D-E22B-147A-6B6D3C17AE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3429000"/>
            <a:ext cx="12191996" cy="3428998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53AD6-5F8C-9A48-B354-61920DD4C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746" y="1927859"/>
            <a:ext cx="11222680" cy="42244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2"/>
                </a:solidFill>
              </a:defRPr>
            </a:lvl1pPr>
            <a:lvl2pPr marL="346075" indent="-279400">
              <a:tabLst/>
              <a:defRPr>
                <a:solidFill>
                  <a:schemeClr val="tx2"/>
                </a:solidFill>
              </a:defRPr>
            </a:lvl2pPr>
            <a:lvl3pPr marL="641350" indent="-280988">
              <a:tabLst/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0E685D48-7211-CE41-AFA8-10CF27217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23" y="485174"/>
            <a:ext cx="11003262" cy="132556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>
              <a:defRPr sz="54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393602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Picture Titl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B3B5C236-0466-AD4F-9EAD-CFCF465DBDFA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1"/>
            <a:ext cx="9660835" cy="68580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To add picture: </a:t>
            </a:r>
            <a:br>
              <a:rPr lang="en-US"/>
            </a:br>
            <a:r>
              <a:rPr lang="en-US"/>
              <a:t>Click on icon.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E83EE2-F46D-6F44-99B4-CA1082C07C58}"/>
              </a:ext>
            </a:extLst>
          </p:cNvPr>
          <p:cNvSpPr/>
          <p:nvPr userDrawn="1"/>
        </p:nvSpPr>
        <p:spPr>
          <a:xfrm>
            <a:off x="5971607" y="3244334"/>
            <a:ext cx="27302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0" i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D776A6-850D-5B66-622F-AC3209BB21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23031" y="0"/>
            <a:ext cx="6308725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5D4B0DE-06BF-AD48-B33B-ED2AB8C48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3911" y="1698455"/>
            <a:ext cx="4191000" cy="2644946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2195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ext Slide Mo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99FE21C-04F2-79DC-C14C-FC1D9E977A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505" t="31718" r="23121" b="14351"/>
          <a:stretch/>
        </p:blipFill>
        <p:spPr>
          <a:xfrm>
            <a:off x="10480431" y="5243846"/>
            <a:ext cx="1524452" cy="1280047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8854AE1-1374-3359-0757-CFD7BC95A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746" y="1927858"/>
            <a:ext cx="9891346" cy="43536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2"/>
                </a:solidFill>
              </a:defRPr>
            </a:lvl1pPr>
            <a:lvl2pPr marL="346075" indent="-279400">
              <a:tabLst/>
              <a:defRPr>
                <a:solidFill>
                  <a:schemeClr val="tx2"/>
                </a:solidFill>
              </a:defRPr>
            </a:lvl2pPr>
            <a:lvl3pPr marL="641350" indent="-280988">
              <a:tabLst/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6DE5BBE-A4B3-4B0B-30D4-6D6635251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23" y="485174"/>
            <a:ext cx="11003262" cy="132556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>
              <a:defRPr sz="54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15344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ext Slide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E33112-9B65-7B99-0D83-845D9FEA9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8854AE1-1374-3359-0757-CFD7BC95A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746" y="1927858"/>
            <a:ext cx="11222680" cy="43536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346075" indent="-279400">
              <a:tabLst/>
              <a:defRPr>
                <a:solidFill>
                  <a:schemeClr val="bg1"/>
                </a:solidFill>
              </a:defRPr>
            </a:lvl2pPr>
            <a:lvl3pPr marL="641350" indent="-280988">
              <a:tabLst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6DE5BBE-A4B3-4B0B-30D4-6D6635251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23" y="485174"/>
            <a:ext cx="11003262" cy="132556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7434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ext Slide Watermar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E33112-9B65-7B99-0D83-845D9FEA9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8854AE1-1374-3359-0757-CFD7BC95A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746" y="1927858"/>
            <a:ext cx="11222680" cy="43536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346075" indent="-279400">
              <a:tabLst/>
              <a:defRPr>
                <a:solidFill>
                  <a:schemeClr val="bg1"/>
                </a:solidFill>
              </a:defRPr>
            </a:lvl2pPr>
            <a:lvl3pPr marL="641350" indent="-280988">
              <a:tabLst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6DE5BBE-A4B3-4B0B-30D4-6D6635251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23" y="485174"/>
            <a:ext cx="11003262" cy="132556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30643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Be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A545AB-6B45-8092-EC39-275CC1D1CC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771" b="7771"/>
          <a:stretch/>
        </p:blipFill>
        <p:spPr>
          <a:xfrm>
            <a:off x="1" y="-12357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FBFE86-5A69-A548-B1BB-D8E4FD5FC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74" y="1513888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E4DE351-9537-4E3D-82F0-96DF7E0C6A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06892" y="5794514"/>
            <a:ext cx="2648128" cy="7366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02668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Pumpk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A545AB-6B45-8092-EC39-275CC1D1CC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812" b="7812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FBFE86-5A69-A548-B1BB-D8E4FD5FC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74" y="1513888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E4DE351-9537-4E3D-82F0-96DF7E0C6A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06892" y="5794514"/>
            <a:ext cx="2648128" cy="7366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72195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Downtow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A545AB-6B45-8092-EC39-275CC1D1CC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812" b="7812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FBFE86-5A69-A548-B1BB-D8E4FD5FC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74" y="1513888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E4DE351-9537-4E3D-82F0-96DF7E0C6A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06892" y="5794514"/>
            <a:ext cx="2648128" cy="7366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45938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riding bikes on a dirt road with a sunset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ABA545AB-6B45-8092-EC39-275CC1D1CC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03" b="7801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FBFE86-5A69-A548-B1BB-D8E4FD5FC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74" y="1513888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E4DE351-9537-4E3D-82F0-96DF7E0C6A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06892" y="5794514"/>
            <a:ext cx="2648128" cy="7366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87478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itle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2978261-CC4D-FC06-C120-D6E5E6CEC4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1"/>
            <a:ext cx="12191996" cy="6857997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AE453F75-44D7-9F46-8016-6C81BA597B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816" y="3707477"/>
            <a:ext cx="6981372" cy="1926226"/>
          </a:xfrm>
        </p:spPr>
        <p:txBody>
          <a:bodyPr anchor="t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Title of Presentation or Section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278F66-C9F6-F543-A166-93D63E5EB2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817" y="3145135"/>
            <a:ext cx="4908550" cy="457200"/>
          </a:xfrm>
        </p:spPr>
        <p:txBody>
          <a:bodyPr/>
          <a:lstStyle>
            <a:lvl1pPr marL="0" indent="0">
              <a:buNone/>
              <a:defRPr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2022 Our Year</a:t>
            </a:r>
          </a:p>
        </p:txBody>
      </p:sp>
    </p:spTree>
    <p:extLst>
      <p:ext uri="{BB962C8B-B14F-4D97-AF65-F5344CB8AC3E}">
        <p14:creationId xmlns:p14="http://schemas.microsoft.com/office/powerpoint/2010/main" val="2364297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itle Graphic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8509438F-E66F-5F47-AB3A-16C9D488C2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en-US"/>
              <a:t>Click on icon to add photo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61802EA-F6B7-ECF0-5A31-EDF264B7D4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9000"/>
            <a:ext cx="12192000" cy="3429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79290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Picture with Titl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B3B5C236-0466-AD4F-9EAD-CFCF465DBDFA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1"/>
            <a:ext cx="12192000" cy="6858000"/>
          </a:xfrm>
        </p:spPr>
        <p:txBody>
          <a:bodyPr anchor="ctr"/>
          <a:lstStyle>
            <a:lvl1pPr marL="0" indent="0" algn="l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To add picture: </a:t>
            </a:r>
            <a:br>
              <a:rPr lang="en-US"/>
            </a:br>
            <a:r>
              <a:rPr lang="en-US"/>
              <a:t>click here and from </a:t>
            </a:r>
            <a:br>
              <a:rPr lang="en-US"/>
            </a:br>
            <a:r>
              <a:rPr lang="en-US"/>
              <a:t>top menu select </a:t>
            </a:r>
            <a:br>
              <a:rPr lang="en-US"/>
            </a:br>
            <a:r>
              <a:rPr lang="en-US"/>
              <a:t>picture/</a:t>
            </a:r>
            <a:br>
              <a:rPr lang="en-US"/>
            </a:br>
            <a:r>
              <a:rPr lang="en-US"/>
              <a:t>picture from file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E83EE2-F46D-6F44-99B4-CA1082C07C58}"/>
              </a:ext>
            </a:extLst>
          </p:cNvPr>
          <p:cNvSpPr/>
          <p:nvPr userDrawn="1"/>
        </p:nvSpPr>
        <p:spPr>
          <a:xfrm>
            <a:off x="5971607" y="3244334"/>
            <a:ext cx="27302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0" i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23D6D61-C7A4-600D-361A-5B22E548C8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2775" y="0"/>
            <a:ext cx="7769225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5D4B0DE-06BF-AD48-B33B-ED2AB8C48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6740" y="1921861"/>
            <a:ext cx="4191000" cy="2644946"/>
          </a:xfrm>
        </p:spPr>
        <p:txBody>
          <a:bodyPr anchor="ctr">
            <a:noAutofit/>
          </a:bodyPr>
          <a:lstStyle>
            <a:lvl1pPr>
              <a:defRPr sz="48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93859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E3EAD9-F8D8-BB44-A9BA-20D3AD5FF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AA2145-A3AF-5740-928F-4EC9B9812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530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38" r:id="rId2"/>
    <p:sldLayoutId id="2147483742" r:id="rId3"/>
    <p:sldLayoutId id="2147483741" r:id="rId4"/>
    <p:sldLayoutId id="2147483740" r:id="rId5"/>
    <p:sldLayoutId id="2147483739" r:id="rId6"/>
    <p:sldLayoutId id="2147483704" r:id="rId7"/>
    <p:sldLayoutId id="2147483669" r:id="rId8"/>
    <p:sldLayoutId id="2147483682" r:id="rId9"/>
    <p:sldLayoutId id="2147483715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accent3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E3EAD9-F8D8-BB44-A9BA-20D3AD5FF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AA2145-A3AF-5740-928F-4EC9B9812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9286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3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accent3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E3EAD9-F8D8-BB44-A9BA-20D3AD5FF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AA2145-A3AF-5740-928F-4EC9B9812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7786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accent3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B7AEC-35CC-A317-BFE1-DB6E95EB8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74" y="156412"/>
            <a:ext cx="10515600" cy="229803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sz="4900" dirty="0"/>
              <a:t>City Council Meeting</a:t>
            </a:r>
            <a:br>
              <a:rPr lang="en-US" dirty="0"/>
            </a:br>
            <a:r>
              <a:rPr lang="en-US" sz="4000" dirty="0"/>
              <a:t>November 4, 2025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669EA1-870C-7799-F7DA-E12A0A69D0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2823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ABDC7FC-E42A-9C70-AC0A-780BE38E5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23" y="485174"/>
            <a:ext cx="11003262" cy="1325563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Next Steps</a:t>
            </a:r>
          </a:p>
        </p:txBody>
      </p:sp>
      <p:graphicFrame>
        <p:nvGraphicFramePr>
          <p:cNvPr id="5" name="Content Placeholder 1">
            <a:extLst>
              <a:ext uri="{FF2B5EF4-FFF2-40B4-BE49-F238E27FC236}">
                <a16:creationId xmlns:a16="http://schemas.microsoft.com/office/drawing/2014/main" id="{AF806466-640F-5760-7238-4713DC6A83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4071153"/>
              </p:ext>
            </p:extLst>
          </p:nvPr>
        </p:nvGraphicFramePr>
        <p:xfrm>
          <a:off x="518746" y="1927858"/>
          <a:ext cx="11222680" cy="43536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70497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DF8FD7-437A-D3C8-0C49-03A1EC17C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9D8AF19-835C-9B15-EAB6-63747F896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520" y="2245880"/>
            <a:ext cx="11003262" cy="1325563"/>
          </a:xfrm>
        </p:spPr>
        <p:txBody>
          <a:bodyPr/>
          <a:lstStyle/>
          <a:p>
            <a:pPr algn="ctr"/>
            <a:r>
              <a:rPr lang="en-US" sz="4800" dirty="0"/>
              <a:t>Clarifying Questions</a:t>
            </a:r>
            <a:br>
              <a:rPr lang="en-US" sz="4800" dirty="0"/>
            </a:b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865746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BC799-B74E-47EA-EBAE-054D547C4C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4F079-F2D4-9FF6-A039-2994885E5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74" y="156412"/>
            <a:ext cx="10515600" cy="229803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sz="4900" dirty="0"/>
              <a:t>City Council Meeting</a:t>
            </a:r>
            <a:br>
              <a:rPr lang="en-US" dirty="0"/>
            </a:br>
            <a:r>
              <a:rPr lang="en-US" sz="4000" dirty="0"/>
              <a:t>November 4, 2025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F06ADE-7D21-85FE-A06A-A06797FA27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34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17A2773-D9A0-E9D0-A405-04A07582F35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alphaModFix amt="39000"/>
          </a:blip>
          <a:srcRect t="9743" b="9743"/>
          <a:stretch/>
        </p:blipFill>
        <p:spPr/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4B214AA-3DB7-E870-8AF7-6BF880A1D2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05" t="31718" r="23121" b="14351"/>
          <a:stretch/>
        </p:blipFill>
        <p:spPr>
          <a:xfrm>
            <a:off x="10480431" y="5243846"/>
            <a:ext cx="1524452" cy="128004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E625646-2999-618E-AC4A-484F185A2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062" y="101392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4900" dirty="0">
                <a:solidFill>
                  <a:schemeClr val="tx1"/>
                </a:solidFill>
              </a:rPr>
              <a:t>Commercial Vitality Ordinance</a:t>
            </a:r>
            <a:br>
              <a:rPr lang="en-US" dirty="0"/>
            </a:br>
            <a:r>
              <a:rPr lang="en-US" sz="4000" dirty="0">
                <a:solidFill>
                  <a:srgbClr val="243746"/>
                </a:solidFill>
                <a:latin typeface="Calibri"/>
                <a:cs typeface="Calibri"/>
              </a:rPr>
              <a:t>First Reading</a:t>
            </a:r>
            <a:br>
              <a:rPr lang="en-US" sz="2400" dirty="0">
                <a:solidFill>
                  <a:srgbClr val="243746"/>
                </a:solidFill>
                <a:latin typeface="Calibri"/>
                <a:cs typeface="Calibri"/>
              </a:rPr>
            </a:br>
            <a:r>
              <a:rPr lang="en-US" sz="2700" dirty="0">
                <a:solidFill>
                  <a:srgbClr val="243746"/>
                </a:solidFill>
                <a:latin typeface="Calibri"/>
                <a:cs typeface="Calibri"/>
              </a:rPr>
              <a:t>City Council | November 4, 2025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740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E1AFAE7-3606-4A3E-E3CF-290BAB80A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23" y="485174"/>
            <a:ext cx="11003262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Background &amp; Purpose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97D3F26B-3E3E-176D-0DF8-74765CC6FE6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2631928"/>
              </p:ext>
            </p:extLst>
          </p:nvPr>
        </p:nvGraphicFramePr>
        <p:xfrm>
          <a:off x="824096" y="1442950"/>
          <a:ext cx="11222680" cy="4224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44055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E6EB8-BF37-01BF-DF7F-5297E9B3B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B487B01-9669-F1C3-BFD6-6AB107C8B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23" y="485174"/>
            <a:ext cx="1100326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i="0" kern="1200" dirty="0">
                <a:latin typeface="Calibri" panose="020F0502020204030204" pitchFamily="34" charset="0"/>
                <a:ea typeface="+mj-ea"/>
                <a:cs typeface="+mj-cs"/>
              </a:rPr>
              <a:t>What the ordinance does</a:t>
            </a:r>
          </a:p>
        </p:txBody>
      </p:sp>
      <p:graphicFrame>
        <p:nvGraphicFramePr>
          <p:cNvPr id="19" name="TextBox 7">
            <a:extLst>
              <a:ext uri="{FF2B5EF4-FFF2-40B4-BE49-F238E27FC236}">
                <a16:creationId xmlns:a16="http://schemas.microsoft.com/office/drawing/2014/main" id="{DE483475-C733-B057-CFC8-3205D63F37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6810555"/>
              </p:ext>
            </p:extLst>
          </p:nvPr>
        </p:nvGraphicFramePr>
        <p:xfrm>
          <a:off x="433714" y="1515109"/>
          <a:ext cx="11222680" cy="4224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76621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0F3B6B-FAEF-A5E5-87BA-8179DEE97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23" y="485174"/>
            <a:ext cx="11003262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Balanced Approach</a:t>
            </a:r>
          </a:p>
        </p:txBody>
      </p:sp>
      <p:graphicFrame>
        <p:nvGraphicFramePr>
          <p:cNvPr id="6" name="Rectangle 1">
            <a:extLst>
              <a:ext uri="{FF2B5EF4-FFF2-40B4-BE49-F238E27FC236}">
                <a16:creationId xmlns:a16="http://schemas.microsoft.com/office/drawing/2014/main" id="{BD3487EE-1158-FA86-2A2E-7675A90056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6437562"/>
              </p:ext>
            </p:extLst>
          </p:nvPr>
        </p:nvGraphicFramePr>
        <p:xfrm>
          <a:off x="151601" y="1316768"/>
          <a:ext cx="11222680" cy="4224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94317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86B99A1-AA63-597A-28EF-518D254E6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23" y="485174"/>
            <a:ext cx="11003262" cy="1325563"/>
          </a:xfrm>
        </p:spPr>
        <p:txBody>
          <a:bodyPr anchor="ctr">
            <a:normAutofit/>
          </a:bodyPr>
          <a:lstStyle/>
          <a:p>
            <a:r>
              <a:rPr lang="en-US"/>
              <a:t>Study Session – Oct. 7</a:t>
            </a:r>
          </a:p>
        </p:txBody>
      </p:sp>
      <p:graphicFrame>
        <p:nvGraphicFramePr>
          <p:cNvPr id="11" name="Content Placeholder 1">
            <a:extLst>
              <a:ext uri="{FF2B5EF4-FFF2-40B4-BE49-F238E27FC236}">
                <a16:creationId xmlns:a16="http://schemas.microsoft.com/office/drawing/2014/main" id="{9B496664-DB50-2C52-ED15-EE7C38EEC2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4312464"/>
              </p:ext>
            </p:extLst>
          </p:nvPr>
        </p:nvGraphicFramePr>
        <p:xfrm>
          <a:off x="518746" y="1927859"/>
          <a:ext cx="10074747" cy="44449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63835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262E49-B8DE-C98F-2B9A-83734FD3B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3C6F1C-6F05-2B3D-8900-2D0B886FD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23" y="485174"/>
            <a:ext cx="11003262" cy="1325563"/>
          </a:xfrm>
        </p:spPr>
        <p:txBody>
          <a:bodyPr anchor="ctr">
            <a:normAutofit/>
          </a:bodyPr>
          <a:lstStyle/>
          <a:p>
            <a:r>
              <a:rPr lang="en-US" sz="4600" dirty="0"/>
              <a:t>Key Revisions: Cleanliness and Maintenance</a:t>
            </a:r>
          </a:p>
        </p:txBody>
      </p:sp>
      <p:graphicFrame>
        <p:nvGraphicFramePr>
          <p:cNvPr id="14" name="Rectangle 1">
            <a:extLst>
              <a:ext uri="{FF2B5EF4-FFF2-40B4-BE49-F238E27FC236}">
                <a16:creationId xmlns:a16="http://schemas.microsoft.com/office/drawing/2014/main" id="{9767CD85-2326-4ABD-2745-17B8B5706A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551842"/>
              </p:ext>
            </p:extLst>
          </p:nvPr>
        </p:nvGraphicFramePr>
        <p:xfrm>
          <a:off x="638314" y="2097194"/>
          <a:ext cx="10490273" cy="3030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79403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8E8FCB6-C306-996F-ADC3-5D89D9AE3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60" y="261937"/>
            <a:ext cx="11003262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Clarifying Standards</a:t>
            </a:r>
          </a:p>
        </p:txBody>
      </p:sp>
      <p:graphicFrame>
        <p:nvGraphicFramePr>
          <p:cNvPr id="8" name="Rectangle 1">
            <a:extLst>
              <a:ext uri="{FF2B5EF4-FFF2-40B4-BE49-F238E27FC236}">
                <a16:creationId xmlns:a16="http://schemas.microsoft.com/office/drawing/2014/main" id="{7562662A-20E7-A008-15C7-0F75C5B27C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5095685"/>
              </p:ext>
            </p:extLst>
          </p:nvPr>
        </p:nvGraphicFramePr>
        <p:xfrm>
          <a:off x="484660" y="1800859"/>
          <a:ext cx="11222680" cy="33553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74134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90FF9B-AD60-C9FF-A4F3-A752EFC73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2B40898-3EDF-EB6B-AA06-78C95FC41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23" y="485174"/>
            <a:ext cx="11003262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Vacant Storefronts</a:t>
            </a:r>
          </a:p>
        </p:txBody>
      </p:sp>
      <p:graphicFrame>
        <p:nvGraphicFramePr>
          <p:cNvPr id="12" name="Content Placeholder 6">
            <a:extLst>
              <a:ext uri="{FF2B5EF4-FFF2-40B4-BE49-F238E27FC236}">
                <a16:creationId xmlns:a16="http://schemas.microsoft.com/office/drawing/2014/main" id="{C8BC9955-1AD3-73DC-7A4B-FF277675C2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0866142"/>
              </p:ext>
            </p:extLst>
          </p:nvPr>
        </p:nvGraphicFramePr>
        <p:xfrm>
          <a:off x="543423" y="2098463"/>
          <a:ext cx="9797041" cy="32198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45625241"/>
      </p:ext>
    </p:extLst>
  </p:cSld>
  <p:clrMapOvr>
    <a:masterClrMapping/>
  </p:clrMapOvr>
</p:sld>
</file>

<file path=ppt/theme/theme1.xml><?xml version="1.0" encoding="utf-8"?>
<a:theme xmlns:a="http://schemas.openxmlformats.org/drawingml/2006/main" name="City of HMB Blue">
  <a:themeElements>
    <a:clrScheme name="124">
      <a:dk1>
        <a:srgbClr val="243746"/>
      </a:dk1>
      <a:lt1>
        <a:srgbClr val="FFFFFF"/>
      </a:lt1>
      <a:dk2>
        <a:srgbClr val="44546A"/>
      </a:dk2>
      <a:lt2>
        <a:srgbClr val="E7E6E6"/>
      </a:lt2>
      <a:accent1>
        <a:srgbClr val="00447C"/>
      </a:accent1>
      <a:accent2>
        <a:srgbClr val="F7931D"/>
      </a:accent2>
      <a:accent3>
        <a:srgbClr val="007486"/>
      </a:accent3>
      <a:accent4>
        <a:srgbClr val="63922C"/>
      </a:accent4>
      <a:accent5>
        <a:srgbClr val="BCE6FB"/>
      </a:accent5>
      <a:accent6>
        <a:srgbClr val="00A2E5"/>
      </a:accent6>
      <a:hlink>
        <a:srgbClr val="0563C1"/>
      </a:hlink>
      <a:folHlink>
        <a:srgbClr val="00447C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YECS Theme" id="{4A766E53-A23F-1448-9088-9D49FB7E6F5B}" vid="{AD7FD6B6-5B35-1949-99AC-724F7C15CBBA}"/>
    </a:ext>
  </a:extLst>
</a:theme>
</file>

<file path=ppt/theme/theme2.xml><?xml version="1.0" encoding="utf-8"?>
<a:theme xmlns:a="http://schemas.openxmlformats.org/drawingml/2006/main" name="City of HMB Teal">
  <a:themeElements>
    <a:clrScheme name="124">
      <a:dk1>
        <a:srgbClr val="243746"/>
      </a:dk1>
      <a:lt1>
        <a:srgbClr val="FFFFFF"/>
      </a:lt1>
      <a:dk2>
        <a:srgbClr val="44546A"/>
      </a:dk2>
      <a:lt2>
        <a:srgbClr val="E7E6E6"/>
      </a:lt2>
      <a:accent1>
        <a:srgbClr val="00447C"/>
      </a:accent1>
      <a:accent2>
        <a:srgbClr val="F7931D"/>
      </a:accent2>
      <a:accent3>
        <a:srgbClr val="007486"/>
      </a:accent3>
      <a:accent4>
        <a:srgbClr val="63922C"/>
      </a:accent4>
      <a:accent5>
        <a:srgbClr val="BCE6FB"/>
      </a:accent5>
      <a:accent6>
        <a:srgbClr val="00A2E5"/>
      </a:accent6>
      <a:hlink>
        <a:srgbClr val="0563C1"/>
      </a:hlink>
      <a:folHlink>
        <a:srgbClr val="00447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YECS Theme" id="{4A766E53-A23F-1448-9088-9D49FB7E6F5B}" vid="{AD7FD6B6-5B35-1949-99AC-724F7C15CBBA}"/>
    </a:ext>
  </a:extLst>
</a:theme>
</file>

<file path=ppt/theme/theme3.xml><?xml version="1.0" encoding="utf-8"?>
<a:theme xmlns:a="http://schemas.openxmlformats.org/drawingml/2006/main" name="City of HMB Green">
  <a:themeElements>
    <a:clrScheme name="124">
      <a:dk1>
        <a:srgbClr val="243746"/>
      </a:dk1>
      <a:lt1>
        <a:srgbClr val="FFFFFF"/>
      </a:lt1>
      <a:dk2>
        <a:srgbClr val="44546A"/>
      </a:dk2>
      <a:lt2>
        <a:srgbClr val="E7E6E6"/>
      </a:lt2>
      <a:accent1>
        <a:srgbClr val="00447C"/>
      </a:accent1>
      <a:accent2>
        <a:srgbClr val="F7931D"/>
      </a:accent2>
      <a:accent3>
        <a:srgbClr val="007486"/>
      </a:accent3>
      <a:accent4>
        <a:srgbClr val="63922C"/>
      </a:accent4>
      <a:accent5>
        <a:srgbClr val="BCE6FB"/>
      </a:accent5>
      <a:accent6>
        <a:srgbClr val="00A2E5"/>
      </a:accent6>
      <a:hlink>
        <a:srgbClr val="0563C1"/>
      </a:hlink>
      <a:folHlink>
        <a:srgbClr val="00447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YECS Theme" id="{4A766E53-A23F-1448-9088-9D49FB7E6F5B}" vid="{AD7FD6B6-5B35-1949-99AC-724F7C15CBB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1601</TotalTime>
  <Words>418</Words>
  <Application>Microsoft Office PowerPoint</Application>
  <PresentationFormat>Widescreen</PresentationFormat>
  <Paragraphs>63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City of HMB Blue</vt:lpstr>
      <vt:lpstr>City of HMB Teal</vt:lpstr>
      <vt:lpstr>City of HMB Green</vt:lpstr>
      <vt:lpstr> City Council Meeting November 4, 2025 </vt:lpstr>
      <vt:lpstr>Commercial Vitality Ordinance First Reading City Council | November 4, 2025 </vt:lpstr>
      <vt:lpstr>Background &amp; Purpose</vt:lpstr>
      <vt:lpstr>What the ordinance does</vt:lpstr>
      <vt:lpstr>Balanced Approach</vt:lpstr>
      <vt:lpstr>Study Session – Oct. 7</vt:lpstr>
      <vt:lpstr>Key Revisions: Cleanliness and Maintenance</vt:lpstr>
      <vt:lpstr>Clarifying Standards</vt:lpstr>
      <vt:lpstr>Vacant Storefronts</vt:lpstr>
      <vt:lpstr>Next Steps</vt:lpstr>
      <vt:lpstr>Clarifying Questions </vt:lpstr>
      <vt:lpstr> City Council Meeting November 4, 2025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Georgann Cartwright</dc:creator>
  <cp:lastModifiedBy>Karen Decker</cp:lastModifiedBy>
  <cp:revision>23</cp:revision>
  <cp:lastPrinted>2025-04-02T00:22:32Z</cp:lastPrinted>
  <dcterms:created xsi:type="dcterms:W3CDTF">2022-01-08T19:50:25Z</dcterms:created>
  <dcterms:modified xsi:type="dcterms:W3CDTF">2025-11-03T23:29:03Z</dcterms:modified>
</cp:coreProperties>
</file>