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16" r:id="rId2"/>
    <p:sldMasterId id="2147483726" r:id="rId3"/>
  </p:sldMasterIdLst>
  <p:notesMasterIdLst>
    <p:notesMasterId r:id="rId10"/>
  </p:notesMasterIdLst>
  <p:sldIdLst>
    <p:sldId id="7805" r:id="rId4"/>
    <p:sldId id="7783" r:id="rId5"/>
    <p:sldId id="7806" r:id="rId6"/>
    <p:sldId id="7807" r:id="rId7"/>
    <p:sldId id="7808" r:id="rId8"/>
    <p:sldId id="7809" r:id="rId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ECA3E3E-40DB-C1E4-16E7-3FB029B45ECB}" name="Carlo Wei" initials="CW" userId="S::cWei@hmbcity.com::a9b6b1a4-5743-4130-a557-bd0bb0af9c54" providerId="AD"/>
  <p188:author id="{736D4FAB-06E7-1EB6-9318-38E9D7975853}" name="Matthew Chidester" initials="MC" userId="S::mChidester@hmbcity.com::c749b66b-a5e0-4c76-8dfb-e5927f8c37e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E1B00"/>
    <a:srgbClr val="B02200"/>
    <a:srgbClr val="1E3768"/>
    <a:srgbClr val="0066CC"/>
    <a:srgbClr val="44546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D957AA-A3CA-4F29-9622-E9C60BC6C207}" v="79" dt="2025-11-04T21:16:11.02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50" d="100"/>
          <a:sy n="150" d="100"/>
        </p:scale>
        <p:origin x="654" y="1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viewProps" Target="viewProps.xml"/><Relationship Id="rId17" Type="http://schemas.microsoft.com/office/2018/10/relationships/authors" Target="authors.xml"/><Relationship Id="rId2" Type="http://schemas.openxmlformats.org/officeDocument/2006/relationships/slideMaster" Target="slideMasters/slideMaster2.xml"/><Relationship Id="rId1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presProps" Target="presProps.xml"/><Relationship Id="rId5" Type="http://schemas.openxmlformats.org/officeDocument/2006/relationships/slide" Target="slides/slide2.xml"/><Relationship Id="rId15" Type="http://schemas.microsoft.com/office/2016/11/relationships/changesInfo" Target="changesInfos/changesInfo1.xml"/><Relationship Id="rId10"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njamin Corrales" userId="53998c60-b07f-41fe-a7e1-4edc739a473a" providerId="ADAL" clId="{3FD33CC7-ED7E-4C8B-A656-114FA09424FC}"/>
    <pc:docChg chg="undo custSel addSld delSld modSld">
      <pc:chgData name="Benjamin Corrales" userId="53998c60-b07f-41fe-a7e1-4edc739a473a" providerId="ADAL" clId="{3FD33CC7-ED7E-4C8B-A656-114FA09424FC}" dt="2025-11-05T02:18:55.169" v="744" actId="20577"/>
      <pc:docMkLst>
        <pc:docMk/>
      </pc:docMkLst>
      <pc:sldChg chg="addSp modSp mod">
        <pc:chgData name="Benjamin Corrales" userId="53998c60-b07f-41fe-a7e1-4edc739a473a" providerId="ADAL" clId="{3FD33CC7-ED7E-4C8B-A656-114FA09424FC}" dt="2025-11-04T21:56:04.176" v="741" actId="20577"/>
        <pc:sldMkLst>
          <pc:docMk/>
          <pc:sldMk cId="4271605525" sldId="7783"/>
        </pc:sldMkLst>
        <pc:spChg chg="mod">
          <ac:chgData name="Benjamin Corrales" userId="53998c60-b07f-41fe-a7e1-4edc739a473a" providerId="ADAL" clId="{3FD33CC7-ED7E-4C8B-A656-114FA09424FC}" dt="2025-11-04T20:47:09.927" v="14" actId="6549"/>
          <ac:spMkLst>
            <pc:docMk/>
            <pc:sldMk cId="4271605525" sldId="7783"/>
            <ac:spMk id="2" creationId="{8FBA12C1-2AAC-12B9-F439-18F3A047EB29}"/>
          </ac:spMkLst>
        </pc:spChg>
        <pc:spChg chg="add mod">
          <ac:chgData name="Benjamin Corrales" userId="53998c60-b07f-41fe-a7e1-4edc739a473a" providerId="ADAL" clId="{3FD33CC7-ED7E-4C8B-A656-114FA09424FC}" dt="2025-11-04T21:56:04.176" v="741" actId="20577"/>
          <ac:spMkLst>
            <pc:docMk/>
            <pc:sldMk cId="4271605525" sldId="7783"/>
            <ac:spMk id="4" creationId="{82CFD4E1-F2A5-84E5-CB62-528F394DE8D7}"/>
          </ac:spMkLst>
        </pc:spChg>
        <pc:spChg chg="add mod ord">
          <ac:chgData name="Benjamin Corrales" userId="53998c60-b07f-41fe-a7e1-4edc739a473a" providerId="ADAL" clId="{3FD33CC7-ED7E-4C8B-A656-114FA09424FC}" dt="2025-11-04T21:16:21.914" v="724" actId="1035"/>
          <ac:spMkLst>
            <pc:docMk/>
            <pc:sldMk cId="4271605525" sldId="7783"/>
            <ac:spMk id="5" creationId="{6A269158-30DC-AFE6-72E5-71C9BABA7FBF}"/>
          </ac:spMkLst>
        </pc:spChg>
      </pc:sldChg>
      <pc:sldChg chg="modSp add del mod">
        <pc:chgData name="Benjamin Corrales" userId="53998c60-b07f-41fe-a7e1-4edc739a473a" providerId="ADAL" clId="{3FD33CC7-ED7E-4C8B-A656-114FA09424FC}" dt="2025-11-04T21:16:59.003" v="725" actId="207"/>
        <pc:sldMkLst>
          <pc:docMk/>
          <pc:sldMk cId="2423668755" sldId="7805"/>
        </pc:sldMkLst>
        <pc:spChg chg="mod">
          <ac:chgData name="Benjamin Corrales" userId="53998c60-b07f-41fe-a7e1-4edc739a473a" providerId="ADAL" clId="{3FD33CC7-ED7E-4C8B-A656-114FA09424FC}" dt="2025-11-04T21:16:59.003" v="725" actId="207"/>
          <ac:spMkLst>
            <pc:docMk/>
            <pc:sldMk cId="2423668755" sldId="7805"/>
            <ac:spMk id="2" creationId="{BCFD4159-FFC1-F7DD-4B57-0CE1165FAFAD}"/>
          </ac:spMkLst>
        </pc:spChg>
      </pc:sldChg>
      <pc:sldChg chg="addSp modSp add mod">
        <pc:chgData name="Benjamin Corrales" userId="53998c60-b07f-41fe-a7e1-4edc739a473a" providerId="ADAL" clId="{3FD33CC7-ED7E-4C8B-A656-114FA09424FC}" dt="2025-11-04T21:16:05.943" v="714" actId="113"/>
        <pc:sldMkLst>
          <pc:docMk/>
          <pc:sldMk cId="530959107" sldId="7806"/>
        </pc:sldMkLst>
        <pc:spChg chg="add mod">
          <ac:chgData name="Benjamin Corrales" userId="53998c60-b07f-41fe-a7e1-4edc739a473a" providerId="ADAL" clId="{3FD33CC7-ED7E-4C8B-A656-114FA09424FC}" dt="2025-11-04T21:16:05.943" v="714" actId="113"/>
          <ac:spMkLst>
            <pc:docMk/>
            <pc:sldMk cId="530959107" sldId="7806"/>
            <ac:spMk id="4" creationId="{FBFFE2D2-7990-CEE4-7CFE-908024DA827C}"/>
          </ac:spMkLst>
        </pc:spChg>
        <pc:spChg chg="add mod ord">
          <ac:chgData name="Benjamin Corrales" userId="53998c60-b07f-41fe-a7e1-4edc739a473a" providerId="ADAL" clId="{3FD33CC7-ED7E-4C8B-A656-114FA09424FC}" dt="2025-11-04T21:15:47.051" v="684" actId="167"/>
          <ac:spMkLst>
            <pc:docMk/>
            <pc:sldMk cId="530959107" sldId="7806"/>
            <ac:spMk id="5" creationId="{152E1A9E-121F-FEFC-5D79-5CC531FD7A86}"/>
          </ac:spMkLst>
        </pc:spChg>
      </pc:sldChg>
      <pc:sldChg chg="del">
        <pc:chgData name="Benjamin Corrales" userId="53998c60-b07f-41fe-a7e1-4edc739a473a" providerId="ADAL" clId="{3FD33CC7-ED7E-4C8B-A656-114FA09424FC}" dt="2025-11-04T20:47:22.167" v="15" actId="2696"/>
        <pc:sldMkLst>
          <pc:docMk/>
          <pc:sldMk cId="3953393050" sldId="7806"/>
        </pc:sldMkLst>
      </pc:sldChg>
      <pc:sldChg chg="del">
        <pc:chgData name="Benjamin Corrales" userId="53998c60-b07f-41fe-a7e1-4edc739a473a" providerId="ADAL" clId="{3FD33CC7-ED7E-4C8B-A656-114FA09424FC}" dt="2025-11-04T20:47:26.590" v="16" actId="2696"/>
        <pc:sldMkLst>
          <pc:docMk/>
          <pc:sldMk cId="931779614" sldId="7807"/>
        </pc:sldMkLst>
      </pc:sldChg>
      <pc:sldChg chg="addSp delSp modSp new mod">
        <pc:chgData name="Benjamin Corrales" userId="53998c60-b07f-41fe-a7e1-4edc739a473a" providerId="ADAL" clId="{3FD33CC7-ED7E-4C8B-A656-114FA09424FC}" dt="2025-11-04T21:15:33.609" v="681" actId="14100"/>
        <pc:sldMkLst>
          <pc:docMk/>
          <pc:sldMk cId="1293465068" sldId="7807"/>
        </pc:sldMkLst>
        <pc:spChg chg="del">
          <ac:chgData name="Benjamin Corrales" userId="53998c60-b07f-41fe-a7e1-4edc739a473a" providerId="ADAL" clId="{3FD33CC7-ED7E-4C8B-A656-114FA09424FC}" dt="2025-11-04T21:03:11.047" v="332" actId="478"/>
          <ac:spMkLst>
            <pc:docMk/>
            <pc:sldMk cId="1293465068" sldId="7807"/>
            <ac:spMk id="2" creationId="{07CEF009-B170-3450-B90C-A3A7C1DD2BA8}"/>
          </ac:spMkLst>
        </pc:spChg>
        <pc:spChg chg="add mod">
          <ac:chgData name="Benjamin Corrales" userId="53998c60-b07f-41fe-a7e1-4edc739a473a" providerId="ADAL" clId="{3FD33CC7-ED7E-4C8B-A656-114FA09424FC}" dt="2025-11-04T21:14:59.668" v="678" actId="20577"/>
          <ac:spMkLst>
            <pc:docMk/>
            <pc:sldMk cId="1293465068" sldId="7807"/>
            <ac:spMk id="4" creationId="{58EA903E-8CE2-8231-60CB-F5C5CDF2C4F3}"/>
          </ac:spMkLst>
        </pc:spChg>
        <pc:spChg chg="add mod ord">
          <ac:chgData name="Benjamin Corrales" userId="53998c60-b07f-41fe-a7e1-4edc739a473a" providerId="ADAL" clId="{3FD33CC7-ED7E-4C8B-A656-114FA09424FC}" dt="2025-11-04T21:15:33.609" v="681" actId="14100"/>
          <ac:spMkLst>
            <pc:docMk/>
            <pc:sldMk cId="1293465068" sldId="7807"/>
            <ac:spMk id="5" creationId="{45A3EAE6-5505-92A6-17B9-631D536801C4}"/>
          </ac:spMkLst>
        </pc:spChg>
      </pc:sldChg>
      <pc:sldChg chg="addSp modSp add mod setBg">
        <pc:chgData name="Benjamin Corrales" userId="53998c60-b07f-41fe-a7e1-4edc739a473a" providerId="ADAL" clId="{3FD33CC7-ED7E-4C8B-A656-114FA09424FC}" dt="2025-11-05T02:18:55.169" v="744" actId="20577"/>
        <pc:sldMkLst>
          <pc:docMk/>
          <pc:sldMk cId="2122304189" sldId="7808"/>
        </pc:sldMkLst>
        <pc:spChg chg="add mod ord">
          <ac:chgData name="Benjamin Corrales" userId="53998c60-b07f-41fe-a7e1-4edc739a473a" providerId="ADAL" clId="{3FD33CC7-ED7E-4C8B-A656-114FA09424FC}" dt="2025-11-04T21:12:59.817" v="598" actId="167"/>
          <ac:spMkLst>
            <pc:docMk/>
            <pc:sldMk cId="2122304189" sldId="7808"/>
            <ac:spMk id="2" creationId="{710266C2-081F-2B59-DFAC-CD510E2A1542}"/>
          </ac:spMkLst>
        </pc:spChg>
        <pc:spChg chg="mod">
          <ac:chgData name="Benjamin Corrales" userId="53998c60-b07f-41fe-a7e1-4edc739a473a" providerId="ADAL" clId="{3FD33CC7-ED7E-4C8B-A656-114FA09424FC}" dt="2025-11-05T02:18:55.169" v="744" actId="20577"/>
          <ac:spMkLst>
            <pc:docMk/>
            <pc:sldMk cId="2122304189" sldId="7808"/>
            <ac:spMk id="4" creationId="{F1126184-A23F-14E7-EFD3-02136DA0BF60}"/>
          </ac:spMkLst>
        </pc:spChg>
      </pc:sldChg>
      <pc:sldChg chg="modSp add mod">
        <pc:chgData name="Benjamin Corrales" userId="53998c60-b07f-41fe-a7e1-4edc739a473a" providerId="ADAL" clId="{3FD33CC7-ED7E-4C8B-A656-114FA09424FC}" dt="2025-11-05T02:09:48.074" v="743" actId="20577"/>
        <pc:sldMkLst>
          <pc:docMk/>
          <pc:sldMk cId="240480959" sldId="7809"/>
        </pc:sldMkLst>
        <pc:spChg chg="mod">
          <ac:chgData name="Benjamin Corrales" userId="53998c60-b07f-41fe-a7e1-4edc739a473a" providerId="ADAL" clId="{3FD33CC7-ED7E-4C8B-A656-114FA09424FC}" dt="2025-11-04T21:14:19.735" v="612" actId="14100"/>
          <ac:spMkLst>
            <pc:docMk/>
            <pc:sldMk cId="240480959" sldId="7809"/>
            <ac:spMk id="2" creationId="{0FAA6708-1DE3-DC0E-CF33-E4B9BBCD7678}"/>
          </ac:spMkLst>
        </pc:spChg>
        <pc:spChg chg="mod">
          <ac:chgData name="Benjamin Corrales" userId="53998c60-b07f-41fe-a7e1-4edc739a473a" providerId="ADAL" clId="{3FD33CC7-ED7E-4C8B-A656-114FA09424FC}" dt="2025-11-05T02:09:48.074" v="743" actId="20577"/>
          <ac:spMkLst>
            <pc:docMk/>
            <pc:sldMk cId="240480959" sldId="7809"/>
            <ac:spMk id="4" creationId="{2A48860C-95F4-2E04-E445-3C918C51CCF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0A10D09-6DEA-F443-BC1D-C7684997B93D}" type="datetimeFigureOut">
              <a:rPr lang="en-US" smtClean="0"/>
              <a:t>11/4/2025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718F7FF-C96D-4241-85FB-E901735D7A72}" type="slidenum">
              <a:rPr lang="en-US" smtClean="0"/>
              <a:t>‹#›</a:t>
            </a:fld>
            <a:endParaRPr lang="en-US"/>
          </a:p>
        </p:txBody>
      </p:sp>
    </p:spTree>
    <p:extLst>
      <p:ext uri="{BB962C8B-B14F-4D97-AF65-F5344CB8AC3E}">
        <p14:creationId xmlns:p14="http://schemas.microsoft.com/office/powerpoint/2010/main" val="11681704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Graphic Title Section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680A55A-951F-74F7-EB36-B8DCB9DB2341}"/>
              </a:ext>
            </a:extLst>
          </p:cNvPr>
          <p:cNvSpPr>
            <a:spLocks noGrp="1"/>
          </p:cNvSpPr>
          <p:nvPr>
            <p:ph type="pic" sz="quarter" idx="11" hasCustomPrompt="1"/>
          </p:nvPr>
        </p:nvSpPr>
        <p:spPr>
          <a:xfrm>
            <a:off x="0" y="0"/>
            <a:ext cx="12192000" cy="6858000"/>
          </a:xfrm>
        </p:spPr>
        <p:txBody>
          <a:bodyPr/>
          <a:lstStyle>
            <a:lvl1pPr marL="0" indent="0">
              <a:buNone/>
              <a:defRPr/>
            </a:lvl1pPr>
          </a:lstStyle>
          <a:p>
            <a:r>
              <a:rPr lang="en-US"/>
              <a:t>Click icon to add photo</a:t>
            </a:r>
          </a:p>
        </p:txBody>
      </p:sp>
      <p:sp>
        <p:nvSpPr>
          <p:cNvPr id="2" name="Title 1">
            <a:extLst>
              <a:ext uri="{FF2B5EF4-FFF2-40B4-BE49-F238E27FC236}">
                <a16:creationId xmlns:a16="http://schemas.microsoft.com/office/drawing/2014/main" id="{62FBFE86-5A69-A548-B1BB-D8E4FD5FC9D8}"/>
              </a:ext>
            </a:extLst>
          </p:cNvPr>
          <p:cNvSpPr>
            <a:spLocks noGrp="1"/>
          </p:cNvSpPr>
          <p:nvPr>
            <p:ph type="title"/>
          </p:nvPr>
        </p:nvSpPr>
        <p:spPr>
          <a:xfrm>
            <a:off x="221974" y="1513888"/>
            <a:ext cx="10515600" cy="1325563"/>
          </a:xfrm>
        </p:spPr>
        <p:txBody>
          <a:bodyPr/>
          <a:lstStyle>
            <a:lvl1pPr>
              <a:defRPr>
                <a:solidFill>
                  <a:schemeClr val="bg1"/>
                </a:solidFill>
              </a:defRPr>
            </a:lvl1pPr>
          </a:lstStyle>
          <a:p>
            <a:r>
              <a:rPr lang="en-US"/>
              <a:t>Click to edit Master title style</a:t>
            </a:r>
          </a:p>
        </p:txBody>
      </p:sp>
      <p:sp>
        <p:nvSpPr>
          <p:cNvPr id="12" name="Text Placeholder 11">
            <a:extLst>
              <a:ext uri="{FF2B5EF4-FFF2-40B4-BE49-F238E27FC236}">
                <a16:creationId xmlns:a16="http://schemas.microsoft.com/office/drawing/2014/main" id="{6E4DE351-9537-4E3D-82F0-96DF7E0C6AF5}"/>
              </a:ext>
            </a:extLst>
          </p:cNvPr>
          <p:cNvSpPr>
            <a:spLocks noGrp="1"/>
          </p:cNvSpPr>
          <p:nvPr>
            <p:ph type="body" sz="quarter" idx="12" hasCustomPrompt="1"/>
          </p:nvPr>
        </p:nvSpPr>
        <p:spPr>
          <a:xfrm>
            <a:off x="9306892" y="5794514"/>
            <a:ext cx="2648128" cy="736600"/>
          </a:xfrm>
          <a:blipFill>
            <a:blip r:embed="rId2"/>
            <a:stretch>
              <a:fillRect/>
            </a:stretch>
          </a:blipFill>
        </p:spPr>
        <p:txBody>
          <a:bodyPr/>
          <a:lstStyle>
            <a:lvl1pPr marL="0" indent="0">
              <a:buNone/>
              <a:defRPr/>
            </a:lvl1pPr>
          </a:lstStyle>
          <a:p>
            <a:pPr lvl="0"/>
            <a:r>
              <a:rPr lang="en-US"/>
              <a:t> </a:t>
            </a:r>
          </a:p>
        </p:txBody>
      </p:sp>
    </p:spTree>
    <p:extLst>
      <p:ext uri="{BB962C8B-B14F-4D97-AF65-F5344CB8AC3E}">
        <p14:creationId xmlns:p14="http://schemas.microsoft.com/office/powerpoint/2010/main" val="11662178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ue - Text Slide Watermar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E33112-9B65-7B99-0D83-845D9FEA9919}"/>
              </a:ext>
            </a:extLst>
          </p:cNvPr>
          <p:cNvPicPr>
            <a:picLocks noChangeAspect="1"/>
          </p:cNvPicPr>
          <p:nvPr userDrawn="1"/>
        </p:nvPicPr>
        <p:blipFill>
          <a:blip r:embed="rId2"/>
          <a:srcRect/>
          <a:stretch/>
        </p:blipFill>
        <p:spPr>
          <a:xfrm>
            <a:off x="0" y="-1"/>
            <a:ext cx="12192000" cy="6858000"/>
          </a:xfrm>
          <a:prstGeom prst="rect">
            <a:avLst/>
          </a:prstGeom>
        </p:spPr>
      </p:pic>
      <p:sp>
        <p:nvSpPr>
          <p:cNvPr id="6" name="Content Placeholder 2">
            <a:extLst>
              <a:ext uri="{FF2B5EF4-FFF2-40B4-BE49-F238E27FC236}">
                <a16:creationId xmlns:a16="http://schemas.microsoft.com/office/drawing/2014/main" id="{D8854AE1-1374-3359-0757-CFD7BC95A51C}"/>
              </a:ext>
            </a:extLst>
          </p:cNvPr>
          <p:cNvSpPr>
            <a:spLocks noGrp="1"/>
          </p:cNvSpPr>
          <p:nvPr>
            <p:ph idx="1"/>
          </p:nvPr>
        </p:nvSpPr>
        <p:spPr>
          <a:xfrm>
            <a:off x="518746" y="1927858"/>
            <a:ext cx="11222680" cy="4353671"/>
          </a:xfrm>
          <a:prstGeom prst="rect">
            <a:avLst/>
          </a:prstGeom>
        </p:spPr>
        <p:txBody>
          <a:bodyPr/>
          <a:lstStyle>
            <a:lvl1pPr marL="0" indent="0">
              <a:buNone/>
              <a:defRPr sz="3600" b="1">
                <a:solidFill>
                  <a:schemeClr val="bg1"/>
                </a:solidFill>
              </a:defRPr>
            </a:lvl1pPr>
            <a:lvl2pPr marL="346075" indent="-279400">
              <a:tabLst/>
              <a:defRPr>
                <a:solidFill>
                  <a:schemeClr val="bg1"/>
                </a:solidFill>
              </a:defRPr>
            </a:lvl2pPr>
            <a:lvl3pPr marL="641350" indent="-280988">
              <a:tabLst/>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7" name="Title 1">
            <a:extLst>
              <a:ext uri="{FF2B5EF4-FFF2-40B4-BE49-F238E27FC236}">
                <a16:creationId xmlns:a16="http://schemas.microsoft.com/office/drawing/2014/main" id="{76DE5BBE-A4B3-4B0B-30D4-6D66352517B3}"/>
              </a:ext>
            </a:extLst>
          </p:cNvPr>
          <p:cNvSpPr>
            <a:spLocks noGrp="1"/>
          </p:cNvSpPr>
          <p:nvPr>
            <p:ph type="title"/>
          </p:nvPr>
        </p:nvSpPr>
        <p:spPr>
          <a:xfrm>
            <a:off x="543423" y="485174"/>
            <a:ext cx="11003262" cy="1325563"/>
          </a:xfrm>
          <a:prstGeom prst="rect">
            <a:avLst/>
          </a:prstGeom>
          <a:noFill/>
        </p:spPr>
        <p:txBody>
          <a:bodyPr>
            <a:noAutofit/>
          </a:bodyPr>
          <a:lstStyle>
            <a:lvl1pPr>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23983679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ue - Text Slide Watermark Blu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E33112-9B65-7B99-0D83-845D9FEA9919}"/>
              </a:ext>
            </a:extLst>
          </p:cNvPr>
          <p:cNvPicPr>
            <a:picLocks noChangeAspect="1"/>
          </p:cNvPicPr>
          <p:nvPr userDrawn="1"/>
        </p:nvPicPr>
        <p:blipFill>
          <a:blip r:embed="rId2"/>
          <a:srcRect/>
          <a:stretch/>
        </p:blipFill>
        <p:spPr>
          <a:xfrm>
            <a:off x="0" y="-1"/>
            <a:ext cx="12192000" cy="6858000"/>
          </a:xfrm>
          <a:prstGeom prst="rect">
            <a:avLst/>
          </a:prstGeom>
        </p:spPr>
      </p:pic>
      <p:sp>
        <p:nvSpPr>
          <p:cNvPr id="6" name="Content Placeholder 2">
            <a:extLst>
              <a:ext uri="{FF2B5EF4-FFF2-40B4-BE49-F238E27FC236}">
                <a16:creationId xmlns:a16="http://schemas.microsoft.com/office/drawing/2014/main" id="{D8854AE1-1374-3359-0757-CFD7BC95A51C}"/>
              </a:ext>
            </a:extLst>
          </p:cNvPr>
          <p:cNvSpPr>
            <a:spLocks noGrp="1"/>
          </p:cNvSpPr>
          <p:nvPr>
            <p:ph idx="1"/>
          </p:nvPr>
        </p:nvSpPr>
        <p:spPr>
          <a:xfrm>
            <a:off x="518746" y="1927858"/>
            <a:ext cx="11222680" cy="4353671"/>
          </a:xfrm>
          <a:prstGeom prst="rect">
            <a:avLst/>
          </a:prstGeom>
        </p:spPr>
        <p:txBody>
          <a:bodyPr/>
          <a:lstStyle>
            <a:lvl1pPr marL="0" indent="0">
              <a:buNone/>
              <a:defRPr sz="3600" b="1">
                <a:solidFill>
                  <a:schemeClr val="bg1"/>
                </a:solidFill>
              </a:defRPr>
            </a:lvl1pPr>
            <a:lvl2pPr marL="346075" indent="-279400">
              <a:tabLst/>
              <a:defRPr>
                <a:solidFill>
                  <a:schemeClr val="bg1"/>
                </a:solidFill>
              </a:defRPr>
            </a:lvl2pPr>
            <a:lvl3pPr marL="641350" indent="-280988">
              <a:tabLst/>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7" name="Title 1">
            <a:extLst>
              <a:ext uri="{FF2B5EF4-FFF2-40B4-BE49-F238E27FC236}">
                <a16:creationId xmlns:a16="http://schemas.microsoft.com/office/drawing/2014/main" id="{76DE5BBE-A4B3-4B0B-30D4-6D66352517B3}"/>
              </a:ext>
            </a:extLst>
          </p:cNvPr>
          <p:cNvSpPr>
            <a:spLocks noGrp="1"/>
          </p:cNvSpPr>
          <p:nvPr>
            <p:ph type="title"/>
          </p:nvPr>
        </p:nvSpPr>
        <p:spPr>
          <a:xfrm>
            <a:off x="543423" y="485174"/>
            <a:ext cx="11003262" cy="1325563"/>
          </a:xfrm>
          <a:prstGeom prst="rect">
            <a:avLst/>
          </a:prstGeom>
          <a:noFill/>
        </p:spPr>
        <p:txBody>
          <a:bodyPr>
            <a:noAutofit/>
          </a:bodyPr>
          <a:lstStyle>
            <a:lvl1pPr>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40810933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raphic Title Section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680A55A-951F-74F7-EB36-B8DCB9DB2341}"/>
              </a:ext>
            </a:extLst>
          </p:cNvPr>
          <p:cNvSpPr>
            <a:spLocks noGrp="1"/>
          </p:cNvSpPr>
          <p:nvPr>
            <p:ph type="pic" sz="quarter" idx="11" hasCustomPrompt="1"/>
          </p:nvPr>
        </p:nvSpPr>
        <p:spPr>
          <a:xfrm>
            <a:off x="0" y="0"/>
            <a:ext cx="12192000" cy="6858000"/>
          </a:xfrm>
        </p:spPr>
        <p:txBody>
          <a:bodyPr/>
          <a:lstStyle>
            <a:lvl1pPr marL="0" indent="0">
              <a:buNone/>
              <a:defRPr/>
            </a:lvl1pPr>
          </a:lstStyle>
          <a:p>
            <a:r>
              <a:rPr lang="en-US"/>
              <a:t>Click icon to add photo</a:t>
            </a:r>
          </a:p>
        </p:txBody>
      </p:sp>
      <p:sp>
        <p:nvSpPr>
          <p:cNvPr id="2" name="Title 1">
            <a:extLst>
              <a:ext uri="{FF2B5EF4-FFF2-40B4-BE49-F238E27FC236}">
                <a16:creationId xmlns:a16="http://schemas.microsoft.com/office/drawing/2014/main" id="{62FBFE86-5A69-A548-B1BB-D8E4FD5FC9D8}"/>
              </a:ext>
            </a:extLst>
          </p:cNvPr>
          <p:cNvSpPr>
            <a:spLocks noGrp="1"/>
          </p:cNvSpPr>
          <p:nvPr>
            <p:ph type="title"/>
          </p:nvPr>
        </p:nvSpPr>
        <p:spPr>
          <a:xfrm>
            <a:off x="221974" y="1513888"/>
            <a:ext cx="10515600" cy="1325563"/>
          </a:xfrm>
        </p:spPr>
        <p:txBody>
          <a:bodyPr/>
          <a:lstStyle>
            <a:lvl1pPr>
              <a:defRPr>
                <a:solidFill>
                  <a:schemeClr val="bg1"/>
                </a:solidFill>
              </a:defRPr>
            </a:lvl1pPr>
          </a:lstStyle>
          <a:p>
            <a:r>
              <a:rPr lang="en-US"/>
              <a:t>Click to edit Master title style</a:t>
            </a:r>
          </a:p>
        </p:txBody>
      </p:sp>
      <p:sp>
        <p:nvSpPr>
          <p:cNvPr id="12" name="Text Placeholder 11">
            <a:extLst>
              <a:ext uri="{FF2B5EF4-FFF2-40B4-BE49-F238E27FC236}">
                <a16:creationId xmlns:a16="http://schemas.microsoft.com/office/drawing/2014/main" id="{6E4DE351-9537-4E3D-82F0-96DF7E0C6AF5}"/>
              </a:ext>
            </a:extLst>
          </p:cNvPr>
          <p:cNvSpPr>
            <a:spLocks noGrp="1"/>
          </p:cNvSpPr>
          <p:nvPr>
            <p:ph type="body" sz="quarter" idx="12" hasCustomPrompt="1"/>
          </p:nvPr>
        </p:nvSpPr>
        <p:spPr>
          <a:xfrm>
            <a:off x="9306892" y="5794514"/>
            <a:ext cx="2648128" cy="736600"/>
          </a:xfrm>
          <a:blipFill>
            <a:blip r:embed="rId2"/>
            <a:stretch>
              <a:fillRect/>
            </a:stretch>
          </a:blipFill>
        </p:spPr>
        <p:txBody>
          <a:bodyPr/>
          <a:lstStyle>
            <a:lvl1pPr marL="0" indent="0">
              <a:buNone/>
              <a:defRPr/>
            </a:lvl1pPr>
          </a:lstStyle>
          <a:p>
            <a:pPr lvl="0"/>
            <a:r>
              <a:rPr lang="en-US"/>
              <a:t> </a:t>
            </a:r>
          </a:p>
        </p:txBody>
      </p:sp>
    </p:spTree>
    <p:extLst>
      <p:ext uri="{BB962C8B-B14F-4D97-AF65-F5344CB8AC3E}">
        <p14:creationId xmlns:p14="http://schemas.microsoft.com/office/powerpoint/2010/main" val="18491212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al - Title Section Slide">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DA0190EF-628A-F741-B900-4E77379FB18C}"/>
              </a:ext>
            </a:extLst>
          </p:cNvPr>
          <p:cNvPicPr>
            <a:picLocks noChangeAspect="1"/>
          </p:cNvPicPr>
          <p:nvPr userDrawn="1"/>
        </p:nvPicPr>
        <p:blipFill>
          <a:blip r:embed="rId2"/>
          <a:srcRect/>
          <a:stretch/>
        </p:blipFill>
        <p:spPr>
          <a:xfrm>
            <a:off x="1" y="1"/>
            <a:ext cx="12191996" cy="6857998"/>
          </a:xfrm>
          <a:prstGeom prst="rect">
            <a:avLst/>
          </a:prstGeom>
        </p:spPr>
      </p:pic>
      <p:sp>
        <p:nvSpPr>
          <p:cNvPr id="21" name="Title 1">
            <a:extLst>
              <a:ext uri="{FF2B5EF4-FFF2-40B4-BE49-F238E27FC236}">
                <a16:creationId xmlns:a16="http://schemas.microsoft.com/office/drawing/2014/main" id="{AE453F75-44D7-9F46-8016-6C81BA597B82}"/>
              </a:ext>
            </a:extLst>
          </p:cNvPr>
          <p:cNvSpPr>
            <a:spLocks noGrp="1"/>
          </p:cNvSpPr>
          <p:nvPr>
            <p:ph type="title" hasCustomPrompt="1"/>
          </p:nvPr>
        </p:nvSpPr>
        <p:spPr>
          <a:xfrm>
            <a:off x="502816" y="3707477"/>
            <a:ext cx="6981372" cy="1926226"/>
          </a:xfrm>
        </p:spPr>
        <p:txBody>
          <a:bodyPr anchor="t">
            <a:normAutofit/>
          </a:bodyPr>
          <a:lstStyle>
            <a:lvl1pPr>
              <a:defRPr sz="4800">
                <a:solidFill>
                  <a:schemeClr val="bg1"/>
                </a:solidFill>
              </a:defRPr>
            </a:lvl1pPr>
          </a:lstStyle>
          <a:p>
            <a:r>
              <a:rPr lang="en-US"/>
              <a:t>Title of Presentation or Section</a:t>
            </a:r>
          </a:p>
        </p:txBody>
      </p:sp>
      <p:sp>
        <p:nvSpPr>
          <p:cNvPr id="3" name="Text Placeholder 2">
            <a:extLst>
              <a:ext uri="{FF2B5EF4-FFF2-40B4-BE49-F238E27FC236}">
                <a16:creationId xmlns:a16="http://schemas.microsoft.com/office/drawing/2014/main" id="{D8278F66-C9F6-F543-A166-93D63E5EB2D9}"/>
              </a:ext>
            </a:extLst>
          </p:cNvPr>
          <p:cNvSpPr>
            <a:spLocks noGrp="1"/>
          </p:cNvSpPr>
          <p:nvPr>
            <p:ph type="body" sz="quarter" idx="10" hasCustomPrompt="1"/>
          </p:nvPr>
        </p:nvSpPr>
        <p:spPr>
          <a:xfrm>
            <a:off x="502817" y="3145135"/>
            <a:ext cx="4908550" cy="457200"/>
          </a:xfrm>
        </p:spPr>
        <p:txBody>
          <a:bodyPr/>
          <a:lstStyle>
            <a:lvl1pPr marL="0" indent="0">
              <a:buNone/>
              <a:defRPr i="1">
                <a:solidFill>
                  <a:schemeClr val="bg1"/>
                </a:solidFill>
              </a:defRPr>
            </a:lvl1pPr>
          </a:lstStyle>
          <a:p>
            <a:pPr lvl="0"/>
            <a:r>
              <a:rPr lang="en-US"/>
              <a:t>2022 Our Year</a:t>
            </a:r>
          </a:p>
        </p:txBody>
      </p:sp>
    </p:spTree>
    <p:extLst>
      <p:ext uri="{BB962C8B-B14F-4D97-AF65-F5344CB8AC3E}">
        <p14:creationId xmlns:p14="http://schemas.microsoft.com/office/powerpoint/2010/main" val="21969751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al - Title Graphic Section Slide">
    <p:spTree>
      <p:nvGrpSpPr>
        <p:cNvPr id="1" name=""/>
        <p:cNvGrpSpPr/>
        <p:nvPr/>
      </p:nvGrpSpPr>
      <p:grpSpPr>
        <a:xfrm>
          <a:off x="0" y="0"/>
          <a:ext cx="0" cy="0"/>
          <a:chOff x="0" y="0"/>
          <a:chExt cx="0" cy="0"/>
        </a:xfrm>
      </p:grpSpPr>
      <p:sp>
        <p:nvSpPr>
          <p:cNvPr id="35" name="Picture Placeholder 34">
            <a:extLst>
              <a:ext uri="{FF2B5EF4-FFF2-40B4-BE49-F238E27FC236}">
                <a16:creationId xmlns:a16="http://schemas.microsoft.com/office/drawing/2014/main" id="{8509438F-E66F-5F47-AB3A-16C9D488C2A0}"/>
              </a:ext>
            </a:extLst>
          </p:cNvPr>
          <p:cNvSpPr>
            <a:spLocks noGrp="1"/>
          </p:cNvSpPr>
          <p:nvPr>
            <p:ph type="pic" sz="quarter" idx="11" hasCustomPrompt="1"/>
          </p:nvPr>
        </p:nvSpPr>
        <p:spPr>
          <a:xfrm>
            <a:off x="0" y="0"/>
            <a:ext cx="12192000" cy="6858000"/>
          </a:xfrm>
        </p:spPr>
        <p:txBody>
          <a:bodyPr anchor="ctr"/>
          <a:lstStyle>
            <a:lvl1pPr marL="0" indent="0">
              <a:buNone/>
              <a:defRPr/>
            </a:lvl1pPr>
          </a:lstStyle>
          <a:p>
            <a:r>
              <a:rPr lang="en-US"/>
              <a:t>Click on icon to add photo</a:t>
            </a:r>
          </a:p>
        </p:txBody>
      </p:sp>
      <p:sp>
        <p:nvSpPr>
          <p:cNvPr id="8" name="Text Placeholder 7">
            <a:extLst>
              <a:ext uri="{FF2B5EF4-FFF2-40B4-BE49-F238E27FC236}">
                <a16:creationId xmlns:a16="http://schemas.microsoft.com/office/drawing/2014/main" id="{C61802EA-F6B7-ECF0-5A31-EDF264B7D42B}"/>
              </a:ext>
            </a:extLst>
          </p:cNvPr>
          <p:cNvSpPr>
            <a:spLocks noGrp="1"/>
          </p:cNvSpPr>
          <p:nvPr>
            <p:ph type="body" sz="quarter" idx="12" hasCustomPrompt="1"/>
          </p:nvPr>
        </p:nvSpPr>
        <p:spPr>
          <a:xfrm>
            <a:off x="0" y="3429000"/>
            <a:ext cx="12192000" cy="3429000"/>
          </a:xfrm>
          <a:blipFill dpi="0" rotWithShape="1">
            <a:blip r:embed="rId2"/>
            <a:srcRect/>
            <a:stretch>
              <a:fillRect/>
            </a:stretch>
          </a:blipFill>
        </p:spPr>
        <p:txBody>
          <a:bodyPr/>
          <a:lstStyle>
            <a:lvl1pPr marL="0" indent="0">
              <a:buNone/>
              <a:defRPr/>
            </a:lvl1pPr>
          </a:lstStyle>
          <a:p>
            <a:pPr lvl="0"/>
            <a:r>
              <a:rPr lang="en-US"/>
              <a:t> </a:t>
            </a:r>
          </a:p>
        </p:txBody>
      </p:sp>
    </p:spTree>
    <p:extLst>
      <p:ext uri="{BB962C8B-B14F-4D97-AF65-F5344CB8AC3E}">
        <p14:creationId xmlns:p14="http://schemas.microsoft.com/office/powerpoint/2010/main" val="17192814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al - Picture with Title Section">
    <p:spTree>
      <p:nvGrpSpPr>
        <p:cNvPr id="1" name=""/>
        <p:cNvGrpSpPr/>
        <p:nvPr/>
      </p:nvGrpSpPr>
      <p:grpSpPr>
        <a:xfrm>
          <a:off x="0" y="0"/>
          <a:ext cx="0" cy="0"/>
          <a:chOff x="0" y="0"/>
          <a:chExt cx="0" cy="0"/>
        </a:xfrm>
      </p:grpSpPr>
      <p:sp>
        <p:nvSpPr>
          <p:cNvPr id="17" name="Picture Placeholder 2">
            <a:extLst>
              <a:ext uri="{FF2B5EF4-FFF2-40B4-BE49-F238E27FC236}">
                <a16:creationId xmlns:a16="http://schemas.microsoft.com/office/drawing/2014/main" id="{B3B5C236-0466-AD4F-9EAD-CFCF465DBDFA}"/>
              </a:ext>
            </a:extLst>
          </p:cNvPr>
          <p:cNvSpPr>
            <a:spLocks noGrp="1"/>
          </p:cNvSpPr>
          <p:nvPr>
            <p:ph type="pic" idx="1" hasCustomPrompt="1"/>
          </p:nvPr>
        </p:nvSpPr>
        <p:spPr>
          <a:xfrm>
            <a:off x="0" y="1"/>
            <a:ext cx="12192000" cy="6858000"/>
          </a:xfrm>
        </p:spPr>
        <p:txBody>
          <a:bodyPr anchor="ctr"/>
          <a:lstStyle>
            <a:lvl1pPr marL="0" indent="0" algn="l">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To add picture: </a:t>
            </a:r>
            <a:br>
              <a:rPr lang="en-US"/>
            </a:br>
            <a:r>
              <a:rPr lang="en-US"/>
              <a:t>click here and from </a:t>
            </a:r>
            <a:br>
              <a:rPr lang="en-US"/>
            </a:br>
            <a:r>
              <a:rPr lang="en-US"/>
              <a:t>top menu select </a:t>
            </a:r>
            <a:br>
              <a:rPr lang="en-US"/>
            </a:br>
            <a:r>
              <a:rPr lang="en-US"/>
              <a:t>picture/</a:t>
            </a:r>
            <a:br>
              <a:rPr lang="en-US"/>
            </a:br>
            <a:r>
              <a:rPr lang="en-US"/>
              <a:t>picture from file</a:t>
            </a:r>
          </a:p>
        </p:txBody>
      </p:sp>
      <p:sp>
        <p:nvSpPr>
          <p:cNvPr id="4" name="Rectangle 3">
            <a:extLst>
              <a:ext uri="{FF2B5EF4-FFF2-40B4-BE49-F238E27FC236}">
                <a16:creationId xmlns:a16="http://schemas.microsoft.com/office/drawing/2014/main" id="{AAE83EE2-F46D-6F44-99B4-CA1082C07C58}"/>
              </a:ext>
            </a:extLst>
          </p:cNvPr>
          <p:cNvSpPr/>
          <p:nvPr userDrawn="1"/>
        </p:nvSpPr>
        <p:spPr>
          <a:xfrm>
            <a:off x="5971607" y="3244334"/>
            <a:ext cx="2730266" cy="369332"/>
          </a:xfrm>
          <a:prstGeom prst="rect">
            <a:avLst/>
          </a:prstGeom>
        </p:spPr>
        <p:txBody>
          <a:bodyPr wrap="square">
            <a:spAutoFit/>
          </a:bodyPr>
          <a:lstStyle/>
          <a:p>
            <a:pPr lvl="0"/>
            <a:r>
              <a:rPr lang="en-US" b="0" i="0">
                <a:latin typeface="Calibri" panose="020F0502020204030204" pitchFamily="34" charset="0"/>
              </a:rPr>
              <a:t> </a:t>
            </a:r>
          </a:p>
        </p:txBody>
      </p:sp>
      <p:sp>
        <p:nvSpPr>
          <p:cNvPr id="12" name="Text Placeholder 11">
            <a:extLst>
              <a:ext uri="{FF2B5EF4-FFF2-40B4-BE49-F238E27FC236}">
                <a16:creationId xmlns:a16="http://schemas.microsoft.com/office/drawing/2014/main" id="{B23D6D61-C7A4-600D-361A-5B22E548C8F1}"/>
              </a:ext>
            </a:extLst>
          </p:cNvPr>
          <p:cNvSpPr>
            <a:spLocks noGrp="1"/>
          </p:cNvSpPr>
          <p:nvPr>
            <p:ph type="body" sz="quarter" idx="10" hasCustomPrompt="1"/>
          </p:nvPr>
        </p:nvSpPr>
        <p:spPr>
          <a:xfrm>
            <a:off x="4422775" y="0"/>
            <a:ext cx="7769225" cy="6858000"/>
          </a:xfrm>
          <a:blipFill dpi="0" rotWithShape="1">
            <a:blip r:embed="rId2"/>
            <a:srcRect/>
            <a:stretch>
              <a:fillRect/>
            </a:stretch>
          </a:blipFill>
        </p:spPr>
        <p:txBody>
          <a:bodyPr/>
          <a:lstStyle>
            <a:lvl1pPr marL="0" indent="0">
              <a:buNone/>
              <a:defRPr/>
            </a:lvl1pPr>
          </a:lstStyle>
          <a:p>
            <a:pPr lvl="0"/>
            <a:r>
              <a:rPr lang="en-US"/>
              <a:t> </a:t>
            </a:r>
          </a:p>
        </p:txBody>
      </p:sp>
      <p:sp>
        <p:nvSpPr>
          <p:cNvPr id="19" name="Title 1">
            <a:extLst>
              <a:ext uri="{FF2B5EF4-FFF2-40B4-BE49-F238E27FC236}">
                <a16:creationId xmlns:a16="http://schemas.microsoft.com/office/drawing/2014/main" id="{A5D4B0DE-06BF-AD48-B33B-ED2AB8C48328}"/>
              </a:ext>
            </a:extLst>
          </p:cNvPr>
          <p:cNvSpPr>
            <a:spLocks noGrp="1"/>
          </p:cNvSpPr>
          <p:nvPr>
            <p:ph type="title"/>
          </p:nvPr>
        </p:nvSpPr>
        <p:spPr>
          <a:xfrm>
            <a:off x="7336740" y="1921861"/>
            <a:ext cx="4191000" cy="2644946"/>
          </a:xfrm>
        </p:spPr>
        <p:txBody>
          <a:bodyPr anchor="ctr">
            <a:noAutofit/>
          </a:bodyPr>
          <a:lstStyle>
            <a:lvl1pPr>
              <a:defRPr sz="4800">
                <a:solidFill>
                  <a:schemeClr val="accent3"/>
                </a:solidFill>
              </a:defRPr>
            </a:lvl1pPr>
          </a:lstStyle>
          <a:p>
            <a:r>
              <a:rPr lang="en-US"/>
              <a:t>Click to edit Master title style</a:t>
            </a:r>
          </a:p>
        </p:txBody>
      </p:sp>
    </p:spTree>
    <p:extLst>
      <p:ext uri="{BB962C8B-B14F-4D97-AF65-F5344CB8AC3E}">
        <p14:creationId xmlns:p14="http://schemas.microsoft.com/office/powerpoint/2010/main" val="1573490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al - Text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113FA1C-5A6D-E22B-147A-6B6D3C17AE11}"/>
              </a:ext>
            </a:extLst>
          </p:cNvPr>
          <p:cNvPicPr>
            <a:picLocks noChangeAspect="1"/>
          </p:cNvPicPr>
          <p:nvPr userDrawn="1"/>
        </p:nvPicPr>
        <p:blipFill>
          <a:blip r:embed="rId2"/>
          <a:srcRect/>
          <a:stretch/>
        </p:blipFill>
        <p:spPr>
          <a:xfrm>
            <a:off x="1" y="3429000"/>
            <a:ext cx="12191996" cy="3428999"/>
          </a:xfrm>
          <a:prstGeom prst="rect">
            <a:avLst/>
          </a:prstGeom>
          <a:noFill/>
        </p:spPr>
      </p:pic>
      <p:sp>
        <p:nvSpPr>
          <p:cNvPr id="3" name="Content Placeholder 2">
            <a:extLst>
              <a:ext uri="{FF2B5EF4-FFF2-40B4-BE49-F238E27FC236}">
                <a16:creationId xmlns:a16="http://schemas.microsoft.com/office/drawing/2014/main" id="{35D53AD6-5F8C-9A48-B354-61920DD4CEC8}"/>
              </a:ext>
            </a:extLst>
          </p:cNvPr>
          <p:cNvSpPr>
            <a:spLocks noGrp="1"/>
          </p:cNvSpPr>
          <p:nvPr>
            <p:ph idx="1"/>
          </p:nvPr>
        </p:nvSpPr>
        <p:spPr>
          <a:xfrm>
            <a:off x="518746" y="1927859"/>
            <a:ext cx="11222680" cy="4224464"/>
          </a:xfrm>
          <a:prstGeom prst="rect">
            <a:avLst/>
          </a:prstGeom>
        </p:spPr>
        <p:txBody>
          <a:bodyPr/>
          <a:lstStyle>
            <a:lvl1pPr marL="0" indent="0">
              <a:buNone/>
              <a:defRPr sz="3600" b="1">
                <a:solidFill>
                  <a:schemeClr val="tx2"/>
                </a:solidFill>
              </a:defRPr>
            </a:lvl1pPr>
            <a:lvl2pPr marL="346075" indent="-279400">
              <a:tabLst/>
              <a:defRPr>
                <a:solidFill>
                  <a:schemeClr val="tx2"/>
                </a:solidFill>
              </a:defRPr>
            </a:lvl2pPr>
            <a:lvl3pPr marL="641350" indent="-280988">
              <a:tabLst/>
              <a:defRPr>
                <a:solidFill>
                  <a:schemeClr val="tx2"/>
                </a:solidFill>
              </a:defRPr>
            </a:lvl3pPr>
          </a:lstStyle>
          <a:p>
            <a:pPr lvl="0"/>
            <a:r>
              <a:rPr lang="en-US"/>
              <a:t>Click to edit Master text styles</a:t>
            </a:r>
          </a:p>
          <a:p>
            <a:pPr lvl="1"/>
            <a:r>
              <a:rPr lang="en-US"/>
              <a:t>Second level</a:t>
            </a:r>
          </a:p>
          <a:p>
            <a:pPr lvl="2"/>
            <a:r>
              <a:rPr lang="en-US"/>
              <a:t>Third level</a:t>
            </a:r>
          </a:p>
        </p:txBody>
      </p:sp>
      <p:sp>
        <p:nvSpPr>
          <p:cNvPr id="26" name="Title 1">
            <a:extLst>
              <a:ext uri="{FF2B5EF4-FFF2-40B4-BE49-F238E27FC236}">
                <a16:creationId xmlns:a16="http://schemas.microsoft.com/office/drawing/2014/main" id="{0E685D48-7211-CE41-AFA8-10CF27217385}"/>
              </a:ext>
            </a:extLst>
          </p:cNvPr>
          <p:cNvSpPr>
            <a:spLocks noGrp="1"/>
          </p:cNvSpPr>
          <p:nvPr>
            <p:ph type="title"/>
          </p:nvPr>
        </p:nvSpPr>
        <p:spPr>
          <a:xfrm>
            <a:off x="543423" y="485174"/>
            <a:ext cx="11003262" cy="1325563"/>
          </a:xfrm>
          <a:prstGeom prst="rect">
            <a:avLst/>
          </a:prstGeom>
          <a:noFill/>
        </p:spPr>
        <p:txBody>
          <a:bodyPr>
            <a:noAutofit/>
          </a:bodyPr>
          <a:lstStyle>
            <a:lvl1pPr>
              <a:defRPr sz="5400">
                <a:solidFill>
                  <a:schemeClr val="accent3"/>
                </a:solidFill>
              </a:defRPr>
            </a:lvl1pPr>
          </a:lstStyle>
          <a:p>
            <a:r>
              <a:rPr lang="en-US"/>
              <a:t>Click to edit Master title style</a:t>
            </a:r>
          </a:p>
        </p:txBody>
      </p:sp>
    </p:spTree>
    <p:extLst>
      <p:ext uri="{BB962C8B-B14F-4D97-AF65-F5344CB8AC3E}">
        <p14:creationId xmlns:p14="http://schemas.microsoft.com/office/powerpoint/2010/main" val="8268442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al - Picture Title Section">
    <p:spTree>
      <p:nvGrpSpPr>
        <p:cNvPr id="1" name=""/>
        <p:cNvGrpSpPr/>
        <p:nvPr/>
      </p:nvGrpSpPr>
      <p:grpSpPr>
        <a:xfrm>
          <a:off x="0" y="0"/>
          <a:ext cx="0" cy="0"/>
          <a:chOff x="0" y="0"/>
          <a:chExt cx="0" cy="0"/>
        </a:xfrm>
      </p:grpSpPr>
      <p:sp>
        <p:nvSpPr>
          <p:cNvPr id="17" name="Picture Placeholder 2">
            <a:extLst>
              <a:ext uri="{FF2B5EF4-FFF2-40B4-BE49-F238E27FC236}">
                <a16:creationId xmlns:a16="http://schemas.microsoft.com/office/drawing/2014/main" id="{B3B5C236-0466-AD4F-9EAD-CFCF465DBDFA}"/>
              </a:ext>
            </a:extLst>
          </p:cNvPr>
          <p:cNvSpPr>
            <a:spLocks noGrp="1"/>
          </p:cNvSpPr>
          <p:nvPr>
            <p:ph type="pic" idx="1" hasCustomPrompt="1"/>
          </p:nvPr>
        </p:nvSpPr>
        <p:spPr>
          <a:xfrm>
            <a:off x="0" y="1"/>
            <a:ext cx="9660835" cy="6858000"/>
          </a:xfrm>
          <a:prstGeom prst="rect">
            <a:avLst/>
          </a:prstGeom>
        </p:spPr>
        <p:txBody>
          <a:bodyPr anchor="ctr"/>
          <a:lstStyle>
            <a:lvl1pPr marL="0" indent="0" algn="l">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To add picture: </a:t>
            </a:r>
            <a:br>
              <a:rPr lang="en-US"/>
            </a:br>
            <a:r>
              <a:rPr lang="en-US"/>
              <a:t>Click on icon.</a:t>
            </a:r>
          </a:p>
        </p:txBody>
      </p:sp>
      <p:sp>
        <p:nvSpPr>
          <p:cNvPr id="4" name="Rectangle 3">
            <a:extLst>
              <a:ext uri="{FF2B5EF4-FFF2-40B4-BE49-F238E27FC236}">
                <a16:creationId xmlns:a16="http://schemas.microsoft.com/office/drawing/2014/main" id="{AAE83EE2-F46D-6F44-99B4-CA1082C07C58}"/>
              </a:ext>
            </a:extLst>
          </p:cNvPr>
          <p:cNvSpPr/>
          <p:nvPr userDrawn="1"/>
        </p:nvSpPr>
        <p:spPr>
          <a:xfrm>
            <a:off x="5971607" y="3244334"/>
            <a:ext cx="2730266" cy="369332"/>
          </a:xfrm>
          <a:prstGeom prst="rect">
            <a:avLst/>
          </a:prstGeom>
        </p:spPr>
        <p:txBody>
          <a:bodyPr wrap="square">
            <a:spAutoFit/>
          </a:bodyPr>
          <a:lstStyle/>
          <a:p>
            <a:pPr lvl="0"/>
            <a:r>
              <a:rPr lang="en-US" b="0" i="0">
                <a:latin typeface="Calibri" panose="020F0502020204030204" pitchFamily="34" charset="0"/>
              </a:rPr>
              <a:t> </a:t>
            </a:r>
          </a:p>
        </p:txBody>
      </p:sp>
      <p:sp>
        <p:nvSpPr>
          <p:cNvPr id="6" name="Text Placeholder 5">
            <a:extLst>
              <a:ext uri="{FF2B5EF4-FFF2-40B4-BE49-F238E27FC236}">
                <a16:creationId xmlns:a16="http://schemas.microsoft.com/office/drawing/2014/main" id="{B6D776A6-850D-5B66-622F-AC3209BB213D}"/>
              </a:ext>
            </a:extLst>
          </p:cNvPr>
          <p:cNvSpPr>
            <a:spLocks noGrp="1"/>
          </p:cNvSpPr>
          <p:nvPr>
            <p:ph type="body" sz="quarter" idx="10" hasCustomPrompt="1"/>
          </p:nvPr>
        </p:nvSpPr>
        <p:spPr>
          <a:xfrm>
            <a:off x="5923031" y="0"/>
            <a:ext cx="6308725" cy="6858000"/>
          </a:xfrm>
          <a:prstGeom prst="rect">
            <a:avLst/>
          </a:prstGeom>
          <a:blipFill dpi="0" rotWithShape="1">
            <a:blip r:embed="rId2"/>
            <a:srcRect/>
            <a:stretch>
              <a:fillRect/>
            </a:stretch>
          </a:blipFill>
        </p:spPr>
        <p:txBody>
          <a:bodyPr/>
          <a:lstStyle>
            <a:lvl1pPr marL="0" indent="0">
              <a:buNone/>
              <a:defRPr/>
            </a:lvl1pPr>
          </a:lstStyle>
          <a:p>
            <a:pPr lvl="0"/>
            <a:r>
              <a:rPr lang="en-US"/>
              <a:t> </a:t>
            </a:r>
          </a:p>
        </p:txBody>
      </p:sp>
      <p:sp>
        <p:nvSpPr>
          <p:cNvPr id="19" name="Title 1">
            <a:extLst>
              <a:ext uri="{FF2B5EF4-FFF2-40B4-BE49-F238E27FC236}">
                <a16:creationId xmlns:a16="http://schemas.microsoft.com/office/drawing/2014/main" id="{A5D4B0DE-06BF-AD48-B33B-ED2AB8C48328}"/>
              </a:ext>
            </a:extLst>
          </p:cNvPr>
          <p:cNvSpPr>
            <a:spLocks noGrp="1"/>
          </p:cNvSpPr>
          <p:nvPr>
            <p:ph type="title"/>
          </p:nvPr>
        </p:nvSpPr>
        <p:spPr>
          <a:xfrm>
            <a:off x="7613911" y="1698455"/>
            <a:ext cx="4191000" cy="2644946"/>
          </a:xfrm>
          <a:prstGeom prst="rect">
            <a:avLst/>
          </a:prstGeom>
        </p:spPr>
        <p:txBody>
          <a:bodyPr anchor="ctr">
            <a:noAutofit/>
          </a:bodyPr>
          <a:lstStyle>
            <a:lvl1pPr>
              <a:defRPr sz="4800">
                <a:solidFill>
                  <a:schemeClr val="bg1"/>
                </a:solidFill>
              </a:defRPr>
            </a:lvl1pPr>
          </a:lstStyle>
          <a:p>
            <a:r>
              <a:rPr lang="en-US"/>
              <a:t>Click to edit Master title style</a:t>
            </a:r>
          </a:p>
        </p:txBody>
      </p:sp>
    </p:spTree>
    <p:extLst>
      <p:ext uri="{BB962C8B-B14F-4D97-AF65-F5344CB8AC3E}">
        <p14:creationId xmlns:p14="http://schemas.microsoft.com/office/powerpoint/2010/main" val="40924934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al - Text Slide Moon">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D8854AE1-1374-3359-0757-CFD7BC95A51C}"/>
              </a:ext>
            </a:extLst>
          </p:cNvPr>
          <p:cNvSpPr>
            <a:spLocks noGrp="1"/>
          </p:cNvSpPr>
          <p:nvPr>
            <p:ph idx="1"/>
          </p:nvPr>
        </p:nvSpPr>
        <p:spPr>
          <a:xfrm>
            <a:off x="518746" y="1927858"/>
            <a:ext cx="9961685" cy="4353671"/>
          </a:xfrm>
          <a:prstGeom prst="rect">
            <a:avLst/>
          </a:prstGeom>
        </p:spPr>
        <p:txBody>
          <a:bodyPr/>
          <a:lstStyle>
            <a:lvl1pPr marL="0" indent="0">
              <a:buNone/>
              <a:defRPr sz="3600" b="1">
                <a:solidFill>
                  <a:schemeClr val="tx2"/>
                </a:solidFill>
              </a:defRPr>
            </a:lvl1pPr>
            <a:lvl2pPr marL="346075" indent="-279400">
              <a:tabLst/>
              <a:defRPr>
                <a:solidFill>
                  <a:schemeClr val="tx2"/>
                </a:solidFill>
              </a:defRPr>
            </a:lvl2pPr>
            <a:lvl3pPr marL="641350" indent="-280988">
              <a:tabLst/>
              <a:defRPr>
                <a:solidFill>
                  <a:schemeClr val="tx2"/>
                </a:solidFill>
              </a:defRPr>
            </a:lvl3pPr>
          </a:lstStyle>
          <a:p>
            <a:pPr lvl="0"/>
            <a:r>
              <a:rPr lang="en-US"/>
              <a:t>Click to edit Master text styles</a:t>
            </a:r>
          </a:p>
          <a:p>
            <a:pPr lvl="1"/>
            <a:r>
              <a:rPr lang="en-US"/>
              <a:t>Second level</a:t>
            </a:r>
          </a:p>
          <a:p>
            <a:pPr lvl="2"/>
            <a:r>
              <a:rPr lang="en-US"/>
              <a:t>Third level</a:t>
            </a:r>
          </a:p>
        </p:txBody>
      </p:sp>
      <p:sp>
        <p:nvSpPr>
          <p:cNvPr id="7" name="Title 1">
            <a:extLst>
              <a:ext uri="{FF2B5EF4-FFF2-40B4-BE49-F238E27FC236}">
                <a16:creationId xmlns:a16="http://schemas.microsoft.com/office/drawing/2014/main" id="{76DE5BBE-A4B3-4B0B-30D4-6D66352517B3}"/>
              </a:ext>
            </a:extLst>
          </p:cNvPr>
          <p:cNvSpPr>
            <a:spLocks noGrp="1"/>
          </p:cNvSpPr>
          <p:nvPr>
            <p:ph type="title"/>
          </p:nvPr>
        </p:nvSpPr>
        <p:spPr>
          <a:xfrm>
            <a:off x="543423" y="485174"/>
            <a:ext cx="11003262" cy="1325563"/>
          </a:xfrm>
          <a:prstGeom prst="rect">
            <a:avLst/>
          </a:prstGeom>
          <a:noFill/>
        </p:spPr>
        <p:txBody>
          <a:bodyPr>
            <a:noAutofit/>
          </a:bodyPr>
          <a:lstStyle>
            <a:lvl1pPr>
              <a:defRPr sz="5400">
                <a:solidFill>
                  <a:schemeClr val="accent3"/>
                </a:solidFill>
              </a:defRPr>
            </a:lvl1pPr>
          </a:lstStyle>
          <a:p>
            <a:r>
              <a:rPr lang="en-US"/>
              <a:t>Click to edit Master title style</a:t>
            </a:r>
          </a:p>
        </p:txBody>
      </p:sp>
      <p:pic>
        <p:nvPicPr>
          <p:cNvPr id="8" name="Picture 7">
            <a:extLst>
              <a:ext uri="{FF2B5EF4-FFF2-40B4-BE49-F238E27FC236}">
                <a16:creationId xmlns:a16="http://schemas.microsoft.com/office/drawing/2014/main" id="{1A992319-63F7-7C62-C9DA-264BAC405C4B}"/>
              </a:ext>
            </a:extLst>
          </p:cNvPr>
          <p:cNvPicPr>
            <a:picLocks noChangeAspect="1"/>
          </p:cNvPicPr>
          <p:nvPr userDrawn="1"/>
        </p:nvPicPr>
        <p:blipFill rotWithShape="1">
          <a:blip r:embed="rId2"/>
          <a:srcRect l="16505" t="31718" r="23121" b="14351"/>
          <a:stretch/>
        </p:blipFill>
        <p:spPr>
          <a:xfrm>
            <a:off x="10480431" y="5243846"/>
            <a:ext cx="1524452" cy="1280047"/>
          </a:xfrm>
          <a:prstGeom prst="rect">
            <a:avLst/>
          </a:prstGeom>
        </p:spPr>
      </p:pic>
    </p:spTree>
    <p:extLst>
      <p:ext uri="{BB962C8B-B14F-4D97-AF65-F5344CB8AC3E}">
        <p14:creationId xmlns:p14="http://schemas.microsoft.com/office/powerpoint/2010/main" val="24984846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al - Text Slide Watermar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E33112-9B65-7B99-0D83-845D9FEA9919}"/>
              </a:ext>
            </a:extLst>
          </p:cNvPr>
          <p:cNvPicPr>
            <a:picLocks noChangeAspect="1"/>
          </p:cNvPicPr>
          <p:nvPr userDrawn="1"/>
        </p:nvPicPr>
        <p:blipFill>
          <a:blip r:embed="rId2"/>
          <a:srcRect/>
          <a:stretch/>
        </p:blipFill>
        <p:spPr>
          <a:xfrm>
            <a:off x="0" y="-1"/>
            <a:ext cx="12192000" cy="6858000"/>
          </a:xfrm>
          <a:prstGeom prst="rect">
            <a:avLst/>
          </a:prstGeom>
        </p:spPr>
      </p:pic>
      <p:sp>
        <p:nvSpPr>
          <p:cNvPr id="6" name="Content Placeholder 2">
            <a:extLst>
              <a:ext uri="{FF2B5EF4-FFF2-40B4-BE49-F238E27FC236}">
                <a16:creationId xmlns:a16="http://schemas.microsoft.com/office/drawing/2014/main" id="{D8854AE1-1374-3359-0757-CFD7BC95A51C}"/>
              </a:ext>
            </a:extLst>
          </p:cNvPr>
          <p:cNvSpPr>
            <a:spLocks noGrp="1"/>
          </p:cNvSpPr>
          <p:nvPr>
            <p:ph idx="1"/>
          </p:nvPr>
        </p:nvSpPr>
        <p:spPr>
          <a:xfrm>
            <a:off x="518746" y="1927858"/>
            <a:ext cx="11222680" cy="4353671"/>
          </a:xfrm>
          <a:prstGeom prst="rect">
            <a:avLst/>
          </a:prstGeom>
        </p:spPr>
        <p:txBody>
          <a:bodyPr/>
          <a:lstStyle>
            <a:lvl1pPr marL="0" indent="0">
              <a:buNone/>
              <a:defRPr sz="3600" b="1">
                <a:solidFill>
                  <a:schemeClr val="bg1"/>
                </a:solidFill>
              </a:defRPr>
            </a:lvl1pPr>
            <a:lvl2pPr marL="346075" indent="-279400">
              <a:tabLst/>
              <a:defRPr>
                <a:solidFill>
                  <a:schemeClr val="bg1"/>
                </a:solidFill>
              </a:defRPr>
            </a:lvl2pPr>
            <a:lvl3pPr marL="641350" indent="-280988">
              <a:tabLst/>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7" name="Title 1">
            <a:extLst>
              <a:ext uri="{FF2B5EF4-FFF2-40B4-BE49-F238E27FC236}">
                <a16:creationId xmlns:a16="http://schemas.microsoft.com/office/drawing/2014/main" id="{76DE5BBE-A4B3-4B0B-30D4-6D66352517B3}"/>
              </a:ext>
            </a:extLst>
          </p:cNvPr>
          <p:cNvSpPr>
            <a:spLocks noGrp="1"/>
          </p:cNvSpPr>
          <p:nvPr>
            <p:ph type="title"/>
          </p:nvPr>
        </p:nvSpPr>
        <p:spPr>
          <a:xfrm>
            <a:off x="543423" y="485174"/>
            <a:ext cx="11003262" cy="1325563"/>
          </a:xfrm>
          <a:prstGeom prst="rect">
            <a:avLst/>
          </a:prstGeom>
          <a:noFill/>
        </p:spPr>
        <p:txBody>
          <a:bodyPr>
            <a:noAutofit/>
          </a:bodyPr>
          <a:lstStyle>
            <a:lvl1pPr>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13243210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eople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A545AB-6B45-8092-EC39-275CC1D1CCBE}"/>
              </a:ext>
            </a:extLst>
          </p:cNvPr>
          <p:cNvPicPr>
            <a:picLocks noChangeAspect="1"/>
          </p:cNvPicPr>
          <p:nvPr userDrawn="1"/>
        </p:nvPicPr>
        <p:blipFill>
          <a:blip r:embed="rId2"/>
          <a:srcRect t="12491" b="12491"/>
          <a:stretch/>
        </p:blipFill>
        <p:spPr>
          <a:xfrm>
            <a:off x="1" y="0"/>
            <a:ext cx="12192000" cy="6858000"/>
          </a:xfrm>
          <a:prstGeom prst="rect">
            <a:avLst/>
          </a:prstGeom>
        </p:spPr>
      </p:pic>
      <p:sp>
        <p:nvSpPr>
          <p:cNvPr id="2" name="Title 1">
            <a:extLst>
              <a:ext uri="{FF2B5EF4-FFF2-40B4-BE49-F238E27FC236}">
                <a16:creationId xmlns:a16="http://schemas.microsoft.com/office/drawing/2014/main" id="{62FBFE86-5A69-A548-B1BB-D8E4FD5FC9D8}"/>
              </a:ext>
            </a:extLst>
          </p:cNvPr>
          <p:cNvSpPr>
            <a:spLocks noGrp="1"/>
          </p:cNvSpPr>
          <p:nvPr>
            <p:ph type="title"/>
          </p:nvPr>
        </p:nvSpPr>
        <p:spPr>
          <a:xfrm>
            <a:off x="221974" y="1513888"/>
            <a:ext cx="10515600" cy="1325563"/>
          </a:xfrm>
        </p:spPr>
        <p:txBody>
          <a:bodyPr/>
          <a:lstStyle>
            <a:lvl1pPr>
              <a:defRPr>
                <a:solidFill>
                  <a:schemeClr val="bg1"/>
                </a:solidFill>
              </a:defRPr>
            </a:lvl1pPr>
          </a:lstStyle>
          <a:p>
            <a:r>
              <a:rPr lang="en-US"/>
              <a:t>Click to edit Master title style</a:t>
            </a:r>
          </a:p>
        </p:txBody>
      </p:sp>
      <p:sp>
        <p:nvSpPr>
          <p:cNvPr id="12" name="Text Placeholder 11">
            <a:extLst>
              <a:ext uri="{FF2B5EF4-FFF2-40B4-BE49-F238E27FC236}">
                <a16:creationId xmlns:a16="http://schemas.microsoft.com/office/drawing/2014/main" id="{6E4DE351-9537-4E3D-82F0-96DF7E0C6AF5}"/>
              </a:ext>
            </a:extLst>
          </p:cNvPr>
          <p:cNvSpPr>
            <a:spLocks noGrp="1"/>
          </p:cNvSpPr>
          <p:nvPr>
            <p:ph type="body" sz="quarter" idx="12" hasCustomPrompt="1"/>
          </p:nvPr>
        </p:nvSpPr>
        <p:spPr>
          <a:xfrm>
            <a:off x="9306892" y="5794514"/>
            <a:ext cx="2648128" cy="736600"/>
          </a:xfrm>
          <a:blipFill>
            <a:blip r:embed="rId3"/>
            <a:stretch>
              <a:fillRect/>
            </a:stretch>
          </a:blipFill>
        </p:spPr>
        <p:txBody>
          <a:bodyPr/>
          <a:lstStyle>
            <a:lvl1pPr marL="0" indent="0">
              <a:buNone/>
              <a:defRPr/>
            </a:lvl1pPr>
          </a:lstStyle>
          <a:p>
            <a:pPr lvl="0"/>
            <a:r>
              <a:rPr lang="en-US"/>
              <a:t> </a:t>
            </a:r>
          </a:p>
        </p:txBody>
      </p:sp>
    </p:spTree>
    <p:extLst>
      <p:ext uri="{BB962C8B-B14F-4D97-AF65-F5344CB8AC3E}">
        <p14:creationId xmlns:p14="http://schemas.microsoft.com/office/powerpoint/2010/main" val="4533965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al - Text Slide Watermark Teal">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E33112-9B65-7B99-0D83-845D9FEA9919}"/>
              </a:ext>
            </a:extLst>
          </p:cNvPr>
          <p:cNvPicPr>
            <a:picLocks noChangeAspect="1"/>
          </p:cNvPicPr>
          <p:nvPr userDrawn="1"/>
        </p:nvPicPr>
        <p:blipFill>
          <a:blip r:embed="rId2"/>
          <a:srcRect/>
          <a:stretch/>
        </p:blipFill>
        <p:spPr>
          <a:xfrm>
            <a:off x="0" y="-1"/>
            <a:ext cx="12192000" cy="6858000"/>
          </a:xfrm>
          <a:prstGeom prst="rect">
            <a:avLst/>
          </a:prstGeom>
        </p:spPr>
      </p:pic>
      <p:sp>
        <p:nvSpPr>
          <p:cNvPr id="6" name="Content Placeholder 2">
            <a:extLst>
              <a:ext uri="{FF2B5EF4-FFF2-40B4-BE49-F238E27FC236}">
                <a16:creationId xmlns:a16="http://schemas.microsoft.com/office/drawing/2014/main" id="{D8854AE1-1374-3359-0757-CFD7BC95A51C}"/>
              </a:ext>
            </a:extLst>
          </p:cNvPr>
          <p:cNvSpPr>
            <a:spLocks noGrp="1"/>
          </p:cNvSpPr>
          <p:nvPr>
            <p:ph idx="1"/>
          </p:nvPr>
        </p:nvSpPr>
        <p:spPr>
          <a:xfrm>
            <a:off x="518746" y="1927858"/>
            <a:ext cx="11222680" cy="4353671"/>
          </a:xfrm>
          <a:prstGeom prst="rect">
            <a:avLst/>
          </a:prstGeom>
        </p:spPr>
        <p:txBody>
          <a:bodyPr/>
          <a:lstStyle>
            <a:lvl1pPr marL="0" indent="0">
              <a:buNone/>
              <a:defRPr sz="3600" b="1">
                <a:solidFill>
                  <a:schemeClr val="bg1"/>
                </a:solidFill>
              </a:defRPr>
            </a:lvl1pPr>
            <a:lvl2pPr marL="346075" indent="-279400">
              <a:tabLst/>
              <a:defRPr>
                <a:solidFill>
                  <a:schemeClr val="bg1"/>
                </a:solidFill>
              </a:defRPr>
            </a:lvl2pPr>
            <a:lvl3pPr marL="641350" indent="-280988">
              <a:tabLst/>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7" name="Title 1">
            <a:extLst>
              <a:ext uri="{FF2B5EF4-FFF2-40B4-BE49-F238E27FC236}">
                <a16:creationId xmlns:a16="http://schemas.microsoft.com/office/drawing/2014/main" id="{76DE5BBE-A4B3-4B0B-30D4-6D66352517B3}"/>
              </a:ext>
            </a:extLst>
          </p:cNvPr>
          <p:cNvSpPr>
            <a:spLocks noGrp="1"/>
          </p:cNvSpPr>
          <p:nvPr>
            <p:ph type="title"/>
          </p:nvPr>
        </p:nvSpPr>
        <p:spPr>
          <a:xfrm>
            <a:off x="543423" y="485174"/>
            <a:ext cx="11003262" cy="1325563"/>
          </a:xfrm>
          <a:prstGeom prst="rect">
            <a:avLst/>
          </a:prstGeom>
          <a:noFill/>
        </p:spPr>
        <p:txBody>
          <a:bodyPr>
            <a:noAutofit/>
          </a:bodyPr>
          <a:lstStyle>
            <a:lvl1pPr>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36203477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Blue - Text Slide Watermar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E33112-9B65-7B99-0D83-845D9FEA9919}"/>
              </a:ext>
            </a:extLst>
          </p:cNvPr>
          <p:cNvPicPr>
            <a:picLocks noChangeAspect="1"/>
          </p:cNvPicPr>
          <p:nvPr userDrawn="1"/>
        </p:nvPicPr>
        <p:blipFill>
          <a:blip r:embed="rId2"/>
          <a:srcRect/>
          <a:stretch/>
        </p:blipFill>
        <p:spPr>
          <a:xfrm>
            <a:off x="0" y="-1"/>
            <a:ext cx="12192000" cy="6858000"/>
          </a:xfrm>
          <a:prstGeom prst="rect">
            <a:avLst/>
          </a:prstGeom>
        </p:spPr>
      </p:pic>
      <p:sp>
        <p:nvSpPr>
          <p:cNvPr id="6" name="Content Placeholder 2">
            <a:extLst>
              <a:ext uri="{FF2B5EF4-FFF2-40B4-BE49-F238E27FC236}">
                <a16:creationId xmlns:a16="http://schemas.microsoft.com/office/drawing/2014/main" id="{D8854AE1-1374-3359-0757-CFD7BC95A51C}"/>
              </a:ext>
            </a:extLst>
          </p:cNvPr>
          <p:cNvSpPr>
            <a:spLocks noGrp="1"/>
          </p:cNvSpPr>
          <p:nvPr>
            <p:ph idx="1"/>
          </p:nvPr>
        </p:nvSpPr>
        <p:spPr>
          <a:xfrm>
            <a:off x="518746" y="1927858"/>
            <a:ext cx="11222680" cy="4353671"/>
          </a:xfrm>
          <a:prstGeom prst="rect">
            <a:avLst/>
          </a:prstGeom>
        </p:spPr>
        <p:txBody>
          <a:bodyPr/>
          <a:lstStyle>
            <a:lvl1pPr marL="0" indent="0">
              <a:buNone/>
              <a:defRPr sz="3600" b="1">
                <a:solidFill>
                  <a:schemeClr val="bg1"/>
                </a:solidFill>
              </a:defRPr>
            </a:lvl1pPr>
            <a:lvl2pPr marL="346075" indent="-279400">
              <a:tabLst/>
              <a:defRPr>
                <a:solidFill>
                  <a:schemeClr val="bg1"/>
                </a:solidFill>
              </a:defRPr>
            </a:lvl2pPr>
            <a:lvl3pPr marL="641350" indent="-280988">
              <a:tabLst/>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7" name="Title 1">
            <a:extLst>
              <a:ext uri="{FF2B5EF4-FFF2-40B4-BE49-F238E27FC236}">
                <a16:creationId xmlns:a16="http://schemas.microsoft.com/office/drawing/2014/main" id="{76DE5BBE-A4B3-4B0B-30D4-6D66352517B3}"/>
              </a:ext>
            </a:extLst>
          </p:cNvPr>
          <p:cNvSpPr>
            <a:spLocks noGrp="1"/>
          </p:cNvSpPr>
          <p:nvPr>
            <p:ph type="title"/>
          </p:nvPr>
        </p:nvSpPr>
        <p:spPr>
          <a:xfrm>
            <a:off x="543423" y="485174"/>
            <a:ext cx="11003262" cy="1325563"/>
          </a:xfrm>
          <a:prstGeom prst="rect">
            <a:avLst/>
          </a:prstGeom>
          <a:noFill/>
        </p:spPr>
        <p:txBody>
          <a:bodyPr>
            <a:noAutofit/>
          </a:bodyPr>
          <a:lstStyle>
            <a:lvl1pPr>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24309000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raphic Title Section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680A55A-951F-74F7-EB36-B8DCB9DB2341}"/>
              </a:ext>
            </a:extLst>
          </p:cNvPr>
          <p:cNvSpPr>
            <a:spLocks noGrp="1"/>
          </p:cNvSpPr>
          <p:nvPr>
            <p:ph type="pic" sz="quarter" idx="11" hasCustomPrompt="1"/>
          </p:nvPr>
        </p:nvSpPr>
        <p:spPr>
          <a:xfrm>
            <a:off x="0" y="0"/>
            <a:ext cx="12192000" cy="6858000"/>
          </a:xfrm>
        </p:spPr>
        <p:txBody>
          <a:bodyPr/>
          <a:lstStyle>
            <a:lvl1pPr marL="0" indent="0">
              <a:buNone/>
              <a:defRPr/>
            </a:lvl1pPr>
          </a:lstStyle>
          <a:p>
            <a:r>
              <a:rPr lang="en-US"/>
              <a:t>Click icon to add photo</a:t>
            </a:r>
          </a:p>
        </p:txBody>
      </p:sp>
      <p:sp>
        <p:nvSpPr>
          <p:cNvPr id="2" name="Title 1">
            <a:extLst>
              <a:ext uri="{FF2B5EF4-FFF2-40B4-BE49-F238E27FC236}">
                <a16:creationId xmlns:a16="http://schemas.microsoft.com/office/drawing/2014/main" id="{62FBFE86-5A69-A548-B1BB-D8E4FD5FC9D8}"/>
              </a:ext>
            </a:extLst>
          </p:cNvPr>
          <p:cNvSpPr>
            <a:spLocks noGrp="1"/>
          </p:cNvSpPr>
          <p:nvPr>
            <p:ph type="title"/>
          </p:nvPr>
        </p:nvSpPr>
        <p:spPr>
          <a:xfrm>
            <a:off x="221974" y="1513888"/>
            <a:ext cx="10515600" cy="1325563"/>
          </a:xfrm>
        </p:spPr>
        <p:txBody>
          <a:bodyPr/>
          <a:lstStyle>
            <a:lvl1pPr>
              <a:defRPr>
                <a:solidFill>
                  <a:schemeClr val="bg1"/>
                </a:solidFill>
              </a:defRPr>
            </a:lvl1pPr>
          </a:lstStyle>
          <a:p>
            <a:r>
              <a:rPr lang="en-US"/>
              <a:t>Click to edit Master title style</a:t>
            </a:r>
          </a:p>
        </p:txBody>
      </p:sp>
      <p:sp>
        <p:nvSpPr>
          <p:cNvPr id="12" name="Text Placeholder 11">
            <a:extLst>
              <a:ext uri="{FF2B5EF4-FFF2-40B4-BE49-F238E27FC236}">
                <a16:creationId xmlns:a16="http://schemas.microsoft.com/office/drawing/2014/main" id="{6E4DE351-9537-4E3D-82F0-96DF7E0C6AF5}"/>
              </a:ext>
            </a:extLst>
          </p:cNvPr>
          <p:cNvSpPr>
            <a:spLocks noGrp="1"/>
          </p:cNvSpPr>
          <p:nvPr>
            <p:ph type="body" sz="quarter" idx="12" hasCustomPrompt="1"/>
          </p:nvPr>
        </p:nvSpPr>
        <p:spPr>
          <a:xfrm>
            <a:off x="9306892" y="5794514"/>
            <a:ext cx="2648128" cy="736600"/>
          </a:xfrm>
          <a:blipFill>
            <a:blip r:embed="rId2"/>
            <a:stretch>
              <a:fillRect/>
            </a:stretch>
          </a:blipFill>
        </p:spPr>
        <p:txBody>
          <a:bodyPr/>
          <a:lstStyle>
            <a:lvl1pPr marL="0" indent="0">
              <a:buNone/>
              <a:defRPr/>
            </a:lvl1pPr>
          </a:lstStyle>
          <a:p>
            <a:pPr lvl="0"/>
            <a:r>
              <a:rPr lang="en-US"/>
              <a:t> </a:t>
            </a:r>
          </a:p>
        </p:txBody>
      </p:sp>
    </p:spTree>
    <p:extLst>
      <p:ext uri="{BB962C8B-B14F-4D97-AF65-F5344CB8AC3E}">
        <p14:creationId xmlns:p14="http://schemas.microsoft.com/office/powerpoint/2010/main" val="30085497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reen - Title Section Slide">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DA0190EF-628A-F741-B900-4E77379FB18C}"/>
              </a:ext>
            </a:extLst>
          </p:cNvPr>
          <p:cNvPicPr>
            <a:picLocks noChangeAspect="1"/>
          </p:cNvPicPr>
          <p:nvPr userDrawn="1"/>
        </p:nvPicPr>
        <p:blipFill>
          <a:blip r:embed="rId2"/>
          <a:srcRect/>
          <a:stretch/>
        </p:blipFill>
        <p:spPr>
          <a:xfrm>
            <a:off x="1" y="1"/>
            <a:ext cx="12191996" cy="6857997"/>
          </a:xfrm>
          <a:prstGeom prst="rect">
            <a:avLst/>
          </a:prstGeom>
        </p:spPr>
      </p:pic>
      <p:sp>
        <p:nvSpPr>
          <p:cNvPr id="21" name="Title 1">
            <a:extLst>
              <a:ext uri="{FF2B5EF4-FFF2-40B4-BE49-F238E27FC236}">
                <a16:creationId xmlns:a16="http://schemas.microsoft.com/office/drawing/2014/main" id="{AE453F75-44D7-9F46-8016-6C81BA597B82}"/>
              </a:ext>
            </a:extLst>
          </p:cNvPr>
          <p:cNvSpPr>
            <a:spLocks noGrp="1"/>
          </p:cNvSpPr>
          <p:nvPr>
            <p:ph type="title" hasCustomPrompt="1"/>
          </p:nvPr>
        </p:nvSpPr>
        <p:spPr>
          <a:xfrm>
            <a:off x="502816" y="3707477"/>
            <a:ext cx="6981372" cy="1926226"/>
          </a:xfrm>
        </p:spPr>
        <p:txBody>
          <a:bodyPr anchor="t">
            <a:normAutofit/>
          </a:bodyPr>
          <a:lstStyle>
            <a:lvl1pPr>
              <a:defRPr sz="4800">
                <a:solidFill>
                  <a:schemeClr val="bg1"/>
                </a:solidFill>
              </a:defRPr>
            </a:lvl1pPr>
          </a:lstStyle>
          <a:p>
            <a:r>
              <a:rPr lang="en-US"/>
              <a:t>Title of Presentation or Section</a:t>
            </a:r>
          </a:p>
        </p:txBody>
      </p:sp>
      <p:sp>
        <p:nvSpPr>
          <p:cNvPr id="3" name="Text Placeholder 2">
            <a:extLst>
              <a:ext uri="{FF2B5EF4-FFF2-40B4-BE49-F238E27FC236}">
                <a16:creationId xmlns:a16="http://schemas.microsoft.com/office/drawing/2014/main" id="{D8278F66-C9F6-F543-A166-93D63E5EB2D9}"/>
              </a:ext>
            </a:extLst>
          </p:cNvPr>
          <p:cNvSpPr>
            <a:spLocks noGrp="1"/>
          </p:cNvSpPr>
          <p:nvPr>
            <p:ph type="body" sz="quarter" idx="10" hasCustomPrompt="1"/>
          </p:nvPr>
        </p:nvSpPr>
        <p:spPr>
          <a:xfrm>
            <a:off x="502817" y="3145135"/>
            <a:ext cx="4908550" cy="457200"/>
          </a:xfrm>
        </p:spPr>
        <p:txBody>
          <a:bodyPr/>
          <a:lstStyle>
            <a:lvl1pPr marL="0" indent="0">
              <a:buNone/>
              <a:defRPr i="1">
                <a:solidFill>
                  <a:schemeClr val="bg1"/>
                </a:solidFill>
              </a:defRPr>
            </a:lvl1pPr>
          </a:lstStyle>
          <a:p>
            <a:pPr lvl="0"/>
            <a:r>
              <a:rPr lang="en-US"/>
              <a:t>2022 Our Year</a:t>
            </a:r>
          </a:p>
        </p:txBody>
      </p:sp>
    </p:spTree>
    <p:extLst>
      <p:ext uri="{BB962C8B-B14F-4D97-AF65-F5344CB8AC3E}">
        <p14:creationId xmlns:p14="http://schemas.microsoft.com/office/powerpoint/2010/main" val="23237414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Green - Title Graphic Section Slide">
    <p:spTree>
      <p:nvGrpSpPr>
        <p:cNvPr id="1" name=""/>
        <p:cNvGrpSpPr/>
        <p:nvPr/>
      </p:nvGrpSpPr>
      <p:grpSpPr>
        <a:xfrm>
          <a:off x="0" y="0"/>
          <a:ext cx="0" cy="0"/>
          <a:chOff x="0" y="0"/>
          <a:chExt cx="0" cy="0"/>
        </a:xfrm>
      </p:grpSpPr>
      <p:sp>
        <p:nvSpPr>
          <p:cNvPr id="35" name="Picture Placeholder 34">
            <a:extLst>
              <a:ext uri="{FF2B5EF4-FFF2-40B4-BE49-F238E27FC236}">
                <a16:creationId xmlns:a16="http://schemas.microsoft.com/office/drawing/2014/main" id="{8509438F-E66F-5F47-AB3A-16C9D488C2A0}"/>
              </a:ext>
            </a:extLst>
          </p:cNvPr>
          <p:cNvSpPr>
            <a:spLocks noGrp="1"/>
          </p:cNvSpPr>
          <p:nvPr>
            <p:ph type="pic" sz="quarter" idx="11" hasCustomPrompt="1"/>
          </p:nvPr>
        </p:nvSpPr>
        <p:spPr>
          <a:xfrm>
            <a:off x="0" y="0"/>
            <a:ext cx="12192000" cy="6858000"/>
          </a:xfrm>
        </p:spPr>
        <p:txBody>
          <a:bodyPr anchor="ctr"/>
          <a:lstStyle>
            <a:lvl1pPr marL="0" indent="0">
              <a:buNone/>
              <a:defRPr/>
            </a:lvl1pPr>
          </a:lstStyle>
          <a:p>
            <a:r>
              <a:rPr lang="en-US"/>
              <a:t>Click on icon to add photo</a:t>
            </a:r>
          </a:p>
        </p:txBody>
      </p:sp>
      <p:sp>
        <p:nvSpPr>
          <p:cNvPr id="8" name="Text Placeholder 7">
            <a:extLst>
              <a:ext uri="{FF2B5EF4-FFF2-40B4-BE49-F238E27FC236}">
                <a16:creationId xmlns:a16="http://schemas.microsoft.com/office/drawing/2014/main" id="{C61802EA-F6B7-ECF0-5A31-EDF264B7D42B}"/>
              </a:ext>
            </a:extLst>
          </p:cNvPr>
          <p:cNvSpPr>
            <a:spLocks noGrp="1"/>
          </p:cNvSpPr>
          <p:nvPr>
            <p:ph type="body" sz="quarter" idx="12" hasCustomPrompt="1"/>
          </p:nvPr>
        </p:nvSpPr>
        <p:spPr>
          <a:xfrm>
            <a:off x="0" y="3429000"/>
            <a:ext cx="12192000" cy="3429000"/>
          </a:xfrm>
          <a:blipFill dpi="0" rotWithShape="1">
            <a:blip r:embed="rId2"/>
            <a:srcRect/>
            <a:stretch>
              <a:fillRect/>
            </a:stretch>
          </a:blipFill>
        </p:spPr>
        <p:txBody>
          <a:bodyPr/>
          <a:lstStyle>
            <a:lvl1pPr marL="0" indent="0">
              <a:buNone/>
              <a:defRPr/>
            </a:lvl1pPr>
          </a:lstStyle>
          <a:p>
            <a:pPr lvl="0"/>
            <a:r>
              <a:rPr lang="en-US"/>
              <a:t> </a:t>
            </a:r>
          </a:p>
        </p:txBody>
      </p:sp>
    </p:spTree>
    <p:extLst>
      <p:ext uri="{BB962C8B-B14F-4D97-AF65-F5344CB8AC3E}">
        <p14:creationId xmlns:p14="http://schemas.microsoft.com/office/powerpoint/2010/main" val="22986003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Green - Picture with Title Section">
    <p:spTree>
      <p:nvGrpSpPr>
        <p:cNvPr id="1" name=""/>
        <p:cNvGrpSpPr/>
        <p:nvPr/>
      </p:nvGrpSpPr>
      <p:grpSpPr>
        <a:xfrm>
          <a:off x="0" y="0"/>
          <a:ext cx="0" cy="0"/>
          <a:chOff x="0" y="0"/>
          <a:chExt cx="0" cy="0"/>
        </a:xfrm>
      </p:grpSpPr>
      <p:sp>
        <p:nvSpPr>
          <p:cNvPr id="17" name="Picture Placeholder 2">
            <a:extLst>
              <a:ext uri="{FF2B5EF4-FFF2-40B4-BE49-F238E27FC236}">
                <a16:creationId xmlns:a16="http://schemas.microsoft.com/office/drawing/2014/main" id="{B3B5C236-0466-AD4F-9EAD-CFCF465DBDFA}"/>
              </a:ext>
            </a:extLst>
          </p:cNvPr>
          <p:cNvSpPr>
            <a:spLocks noGrp="1"/>
          </p:cNvSpPr>
          <p:nvPr>
            <p:ph type="pic" idx="1" hasCustomPrompt="1"/>
          </p:nvPr>
        </p:nvSpPr>
        <p:spPr>
          <a:xfrm>
            <a:off x="0" y="1"/>
            <a:ext cx="12192000" cy="6858000"/>
          </a:xfrm>
        </p:spPr>
        <p:txBody>
          <a:bodyPr anchor="ctr"/>
          <a:lstStyle>
            <a:lvl1pPr marL="0" indent="0" algn="l">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To add picture: </a:t>
            </a:r>
            <a:br>
              <a:rPr lang="en-US"/>
            </a:br>
            <a:r>
              <a:rPr lang="en-US"/>
              <a:t>click here and from </a:t>
            </a:r>
            <a:br>
              <a:rPr lang="en-US"/>
            </a:br>
            <a:r>
              <a:rPr lang="en-US"/>
              <a:t>top menu select </a:t>
            </a:r>
            <a:br>
              <a:rPr lang="en-US"/>
            </a:br>
            <a:r>
              <a:rPr lang="en-US"/>
              <a:t>picture/</a:t>
            </a:r>
            <a:br>
              <a:rPr lang="en-US"/>
            </a:br>
            <a:r>
              <a:rPr lang="en-US"/>
              <a:t>picture from file</a:t>
            </a:r>
          </a:p>
        </p:txBody>
      </p:sp>
      <p:sp>
        <p:nvSpPr>
          <p:cNvPr id="4" name="Rectangle 3">
            <a:extLst>
              <a:ext uri="{FF2B5EF4-FFF2-40B4-BE49-F238E27FC236}">
                <a16:creationId xmlns:a16="http://schemas.microsoft.com/office/drawing/2014/main" id="{AAE83EE2-F46D-6F44-99B4-CA1082C07C58}"/>
              </a:ext>
            </a:extLst>
          </p:cNvPr>
          <p:cNvSpPr/>
          <p:nvPr userDrawn="1"/>
        </p:nvSpPr>
        <p:spPr>
          <a:xfrm>
            <a:off x="5971607" y="3244334"/>
            <a:ext cx="2730266" cy="369332"/>
          </a:xfrm>
          <a:prstGeom prst="rect">
            <a:avLst/>
          </a:prstGeom>
        </p:spPr>
        <p:txBody>
          <a:bodyPr wrap="square">
            <a:spAutoFit/>
          </a:bodyPr>
          <a:lstStyle/>
          <a:p>
            <a:pPr lvl="0"/>
            <a:r>
              <a:rPr lang="en-US" b="0" i="0">
                <a:latin typeface="Calibri" panose="020F0502020204030204" pitchFamily="34" charset="0"/>
              </a:rPr>
              <a:t> </a:t>
            </a:r>
          </a:p>
        </p:txBody>
      </p:sp>
      <p:sp>
        <p:nvSpPr>
          <p:cNvPr id="12" name="Text Placeholder 11">
            <a:extLst>
              <a:ext uri="{FF2B5EF4-FFF2-40B4-BE49-F238E27FC236}">
                <a16:creationId xmlns:a16="http://schemas.microsoft.com/office/drawing/2014/main" id="{B23D6D61-C7A4-600D-361A-5B22E548C8F1}"/>
              </a:ext>
            </a:extLst>
          </p:cNvPr>
          <p:cNvSpPr>
            <a:spLocks noGrp="1"/>
          </p:cNvSpPr>
          <p:nvPr>
            <p:ph type="body" sz="quarter" idx="10" hasCustomPrompt="1"/>
          </p:nvPr>
        </p:nvSpPr>
        <p:spPr>
          <a:xfrm>
            <a:off x="4422775" y="0"/>
            <a:ext cx="7769225" cy="6858000"/>
          </a:xfrm>
          <a:blipFill dpi="0" rotWithShape="1">
            <a:blip r:embed="rId2"/>
            <a:srcRect/>
            <a:stretch>
              <a:fillRect/>
            </a:stretch>
          </a:blipFill>
        </p:spPr>
        <p:txBody>
          <a:bodyPr/>
          <a:lstStyle>
            <a:lvl1pPr marL="0" indent="0">
              <a:buNone/>
              <a:defRPr/>
            </a:lvl1pPr>
          </a:lstStyle>
          <a:p>
            <a:pPr lvl="0"/>
            <a:r>
              <a:rPr lang="en-US"/>
              <a:t> </a:t>
            </a:r>
          </a:p>
        </p:txBody>
      </p:sp>
      <p:sp>
        <p:nvSpPr>
          <p:cNvPr id="19" name="Title 1">
            <a:extLst>
              <a:ext uri="{FF2B5EF4-FFF2-40B4-BE49-F238E27FC236}">
                <a16:creationId xmlns:a16="http://schemas.microsoft.com/office/drawing/2014/main" id="{A5D4B0DE-06BF-AD48-B33B-ED2AB8C48328}"/>
              </a:ext>
            </a:extLst>
          </p:cNvPr>
          <p:cNvSpPr>
            <a:spLocks noGrp="1"/>
          </p:cNvSpPr>
          <p:nvPr>
            <p:ph type="title"/>
          </p:nvPr>
        </p:nvSpPr>
        <p:spPr>
          <a:xfrm>
            <a:off x="7336740" y="1921861"/>
            <a:ext cx="4191000" cy="2644946"/>
          </a:xfrm>
        </p:spPr>
        <p:txBody>
          <a:bodyPr anchor="ctr">
            <a:noAutofit/>
          </a:bodyPr>
          <a:lstStyle>
            <a:lvl1pPr>
              <a:defRPr sz="4800">
                <a:solidFill>
                  <a:schemeClr val="accent3"/>
                </a:solidFill>
              </a:defRPr>
            </a:lvl1pPr>
          </a:lstStyle>
          <a:p>
            <a:r>
              <a:rPr lang="en-US"/>
              <a:t>Click to edit Master title style</a:t>
            </a:r>
          </a:p>
        </p:txBody>
      </p:sp>
    </p:spTree>
    <p:extLst>
      <p:ext uri="{BB962C8B-B14F-4D97-AF65-F5344CB8AC3E}">
        <p14:creationId xmlns:p14="http://schemas.microsoft.com/office/powerpoint/2010/main" val="32823412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Green - Text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113FA1C-5A6D-E22B-147A-6B6D3C17AE11}"/>
              </a:ext>
            </a:extLst>
          </p:cNvPr>
          <p:cNvPicPr>
            <a:picLocks noChangeAspect="1"/>
          </p:cNvPicPr>
          <p:nvPr userDrawn="1"/>
        </p:nvPicPr>
        <p:blipFill>
          <a:blip r:embed="rId2"/>
          <a:srcRect/>
          <a:stretch/>
        </p:blipFill>
        <p:spPr>
          <a:xfrm>
            <a:off x="1" y="3429000"/>
            <a:ext cx="12191996" cy="3428998"/>
          </a:xfrm>
          <a:prstGeom prst="rect">
            <a:avLst/>
          </a:prstGeom>
          <a:noFill/>
        </p:spPr>
      </p:pic>
      <p:sp>
        <p:nvSpPr>
          <p:cNvPr id="3" name="Content Placeholder 2">
            <a:extLst>
              <a:ext uri="{FF2B5EF4-FFF2-40B4-BE49-F238E27FC236}">
                <a16:creationId xmlns:a16="http://schemas.microsoft.com/office/drawing/2014/main" id="{35D53AD6-5F8C-9A48-B354-61920DD4CEC8}"/>
              </a:ext>
            </a:extLst>
          </p:cNvPr>
          <p:cNvSpPr>
            <a:spLocks noGrp="1"/>
          </p:cNvSpPr>
          <p:nvPr>
            <p:ph idx="1"/>
          </p:nvPr>
        </p:nvSpPr>
        <p:spPr>
          <a:xfrm>
            <a:off x="518746" y="1927859"/>
            <a:ext cx="11222680" cy="4224464"/>
          </a:xfrm>
          <a:prstGeom prst="rect">
            <a:avLst/>
          </a:prstGeom>
        </p:spPr>
        <p:txBody>
          <a:bodyPr/>
          <a:lstStyle>
            <a:lvl1pPr marL="0" indent="0">
              <a:buNone/>
              <a:defRPr sz="3600" b="1">
                <a:solidFill>
                  <a:schemeClr val="tx2"/>
                </a:solidFill>
              </a:defRPr>
            </a:lvl1pPr>
            <a:lvl2pPr marL="346075" indent="-279400">
              <a:tabLst/>
              <a:defRPr>
                <a:solidFill>
                  <a:schemeClr val="tx2"/>
                </a:solidFill>
              </a:defRPr>
            </a:lvl2pPr>
            <a:lvl3pPr marL="641350" indent="-280988">
              <a:tabLst/>
              <a:defRPr>
                <a:solidFill>
                  <a:schemeClr val="tx2"/>
                </a:solidFill>
              </a:defRPr>
            </a:lvl3pPr>
          </a:lstStyle>
          <a:p>
            <a:pPr lvl="0"/>
            <a:r>
              <a:rPr lang="en-US"/>
              <a:t>Click to edit Master text styles</a:t>
            </a:r>
          </a:p>
          <a:p>
            <a:pPr lvl="1"/>
            <a:r>
              <a:rPr lang="en-US"/>
              <a:t>Second level</a:t>
            </a:r>
          </a:p>
          <a:p>
            <a:pPr lvl="2"/>
            <a:r>
              <a:rPr lang="en-US"/>
              <a:t>Third level</a:t>
            </a:r>
          </a:p>
        </p:txBody>
      </p:sp>
      <p:sp>
        <p:nvSpPr>
          <p:cNvPr id="26" name="Title 1">
            <a:extLst>
              <a:ext uri="{FF2B5EF4-FFF2-40B4-BE49-F238E27FC236}">
                <a16:creationId xmlns:a16="http://schemas.microsoft.com/office/drawing/2014/main" id="{0E685D48-7211-CE41-AFA8-10CF27217385}"/>
              </a:ext>
            </a:extLst>
          </p:cNvPr>
          <p:cNvSpPr>
            <a:spLocks noGrp="1"/>
          </p:cNvSpPr>
          <p:nvPr>
            <p:ph type="title"/>
          </p:nvPr>
        </p:nvSpPr>
        <p:spPr>
          <a:xfrm>
            <a:off x="543423" y="485174"/>
            <a:ext cx="11003262" cy="1325563"/>
          </a:xfrm>
          <a:prstGeom prst="rect">
            <a:avLst/>
          </a:prstGeom>
          <a:noFill/>
        </p:spPr>
        <p:txBody>
          <a:bodyPr>
            <a:noAutofit/>
          </a:bodyPr>
          <a:lstStyle>
            <a:lvl1pPr>
              <a:defRPr sz="5400">
                <a:solidFill>
                  <a:schemeClr val="accent3"/>
                </a:solidFill>
              </a:defRPr>
            </a:lvl1pPr>
          </a:lstStyle>
          <a:p>
            <a:r>
              <a:rPr lang="en-US"/>
              <a:t>Click to edit Master title style</a:t>
            </a:r>
          </a:p>
        </p:txBody>
      </p:sp>
    </p:spTree>
    <p:extLst>
      <p:ext uri="{BB962C8B-B14F-4D97-AF65-F5344CB8AC3E}">
        <p14:creationId xmlns:p14="http://schemas.microsoft.com/office/powerpoint/2010/main" val="19393602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Green - Picture Title Section">
    <p:spTree>
      <p:nvGrpSpPr>
        <p:cNvPr id="1" name=""/>
        <p:cNvGrpSpPr/>
        <p:nvPr/>
      </p:nvGrpSpPr>
      <p:grpSpPr>
        <a:xfrm>
          <a:off x="0" y="0"/>
          <a:ext cx="0" cy="0"/>
          <a:chOff x="0" y="0"/>
          <a:chExt cx="0" cy="0"/>
        </a:xfrm>
      </p:grpSpPr>
      <p:sp>
        <p:nvSpPr>
          <p:cNvPr id="17" name="Picture Placeholder 2">
            <a:extLst>
              <a:ext uri="{FF2B5EF4-FFF2-40B4-BE49-F238E27FC236}">
                <a16:creationId xmlns:a16="http://schemas.microsoft.com/office/drawing/2014/main" id="{B3B5C236-0466-AD4F-9EAD-CFCF465DBDFA}"/>
              </a:ext>
            </a:extLst>
          </p:cNvPr>
          <p:cNvSpPr>
            <a:spLocks noGrp="1"/>
          </p:cNvSpPr>
          <p:nvPr>
            <p:ph type="pic" idx="1" hasCustomPrompt="1"/>
          </p:nvPr>
        </p:nvSpPr>
        <p:spPr>
          <a:xfrm>
            <a:off x="0" y="1"/>
            <a:ext cx="9660835" cy="6858000"/>
          </a:xfrm>
          <a:prstGeom prst="rect">
            <a:avLst/>
          </a:prstGeom>
        </p:spPr>
        <p:txBody>
          <a:bodyPr anchor="ctr"/>
          <a:lstStyle>
            <a:lvl1pPr marL="0" indent="0" algn="l">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To add picture: </a:t>
            </a:r>
            <a:br>
              <a:rPr lang="en-US"/>
            </a:br>
            <a:r>
              <a:rPr lang="en-US"/>
              <a:t>Click on icon.</a:t>
            </a:r>
          </a:p>
        </p:txBody>
      </p:sp>
      <p:sp>
        <p:nvSpPr>
          <p:cNvPr id="4" name="Rectangle 3">
            <a:extLst>
              <a:ext uri="{FF2B5EF4-FFF2-40B4-BE49-F238E27FC236}">
                <a16:creationId xmlns:a16="http://schemas.microsoft.com/office/drawing/2014/main" id="{AAE83EE2-F46D-6F44-99B4-CA1082C07C58}"/>
              </a:ext>
            </a:extLst>
          </p:cNvPr>
          <p:cNvSpPr/>
          <p:nvPr userDrawn="1"/>
        </p:nvSpPr>
        <p:spPr>
          <a:xfrm>
            <a:off x="5971607" y="3244334"/>
            <a:ext cx="2730266" cy="369332"/>
          </a:xfrm>
          <a:prstGeom prst="rect">
            <a:avLst/>
          </a:prstGeom>
        </p:spPr>
        <p:txBody>
          <a:bodyPr wrap="square">
            <a:spAutoFit/>
          </a:bodyPr>
          <a:lstStyle/>
          <a:p>
            <a:pPr lvl="0"/>
            <a:r>
              <a:rPr lang="en-US" b="0" i="0">
                <a:latin typeface="Calibri" panose="020F0502020204030204" pitchFamily="34" charset="0"/>
              </a:rPr>
              <a:t> </a:t>
            </a:r>
          </a:p>
        </p:txBody>
      </p:sp>
      <p:sp>
        <p:nvSpPr>
          <p:cNvPr id="6" name="Text Placeholder 5">
            <a:extLst>
              <a:ext uri="{FF2B5EF4-FFF2-40B4-BE49-F238E27FC236}">
                <a16:creationId xmlns:a16="http://schemas.microsoft.com/office/drawing/2014/main" id="{B6D776A6-850D-5B66-622F-AC3209BB213D}"/>
              </a:ext>
            </a:extLst>
          </p:cNvPr>
          <p:cNvSpPr>
            <a:spLocks noGrp="1"/>
          </p:cNvSpPr>
          <p:nvPr>
            <p:ph type="body" sz="quarter" idx="10" hasCustomPrompt="1"/>
          </p:nvPr>
        </p:nvSpPr>
        <p:spPr>
          <a:xfrm>
            <a:off x="5923031" y="0"/>
            <a:ext cx="6308725" cy="6858000"/>
          </a:xfrm>
          <a:prstGeom prst="rect">
            <a:avLst/>
          </a:prstGeom>
          <a:blipFill dpi="0" rotWithShape="1">
            <a:blip r:embed="rId2"/>
            <a:srcRect/>
            <a:stretch>
              <a:fillRect/>
            </a:stretch>
          </a:blipFill>
        </p:spPr>
        <p:txBody>
          <a:bodyPr/>
          <a:lstStyle>
            <a:lvl1pPr marL="0" indent="0">
              <a:buNone/>
              <a:defRPr/>
            </a:lvl1pPr>
          </a:lstStyle>
          <a:p>
            <a:pPr lvl="0"/>
            <a:r>
              <a:rPr lang="en-US"/>
              <a:t> </a:t>
            </a:r>
          </a:p>
        </p:txBody>
      </p:sp>
      <p:sp>
        <p:nvSpPr>
          <p:cNvPr id="19" name="Title 1">
            <a:extLst>
              <a:ext uri="{FF2B5EF4-FFF2-40B4-BE49-F238E27FC236}">
                <a16:creationId xmlns:a16="http://schemas.microsoft.com/office/drawing/2014/main" id="{A5D4B0DE-06BF-AD48-B33B-ED2AB8C48328}"/>
              </a:ext>
            </a:extLst>
          </p:cNvPr>
          <p:cNvSpPr>
            <a:spLocks noGrp="1"/>
          </p:cNvSpPr>
          <p:nvPr>
            <p:ph type="title"/>
          </p:nvPr>
        </p:nvSpPr>
        <p:spPr>
          <a:xfrm>
            <a:off x="7613911" y="1698455"/>
            <a:ext cx="4191000" cy="2644946"/>
          </a:xfrm>
          <a:prstGeom prst="rect">
            <a:avLst/>
          </a:prstGeom>
        </p:spPr>
        <p:txBody>
          <a:bodyPr anchor="ctr">
            <a:noAutofit/>
          </a:bodyPr>
          <a:lstStyle>
            <a:lvl1pPr>
              <a:defRPr sz="4800">
                <a:solidFill>
                  <a:schemeClr val="bg1"/>
                </a:solidFill>
              </a:defRPr>
            </a:lvl1pPr>
          </a:lstStyle>
          <a:p>
            <a:r>
              <a:rPr lang="en-US"/>
              <a:t>Click to edit Master title style</a:t>
            </a:r>
          </a:p>
        </p:txBody>
      </p:sp>
    </p:spTree>
    <p:extLst>
      <p:ext uri="{BB962C8B-B14F-4D97-AF65-F5344CB8AC3E}">
        <p14:creationId xmlns:p14="http://schemas.microsoft.com/office/powerpoint/2010/main" val="33221958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Green - Text Slide Mo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99FE21C-04F2-79DC-C14C-FC1D9E977A0C}"/>
              </a:ext>
            </a:extLst>
          </p:cNvPr>
          <p:cNvPicPr>
            <a:picLocks noChangeAspect="1"/>
          </p:cNvPicPr>
          <p:nvPr userDrawn="1"/>
        </p:nvPicPr>
        <p:blipFill rotWithShape="1">
          <a:blip r:embed="rId2"/>
          <a:srcRect l="16505" t="31718" r="23121" b="14351"/>
          <a:stretch/>
        </p:blipFill>
        <p:spPr>
          <a:xfrm>
            <a:off x="10480431" y="5243846"/>
            <a:ext cx="1524452" cy="1280047"/>
          </a:xfrm>
          <a:prstGeom prst="rect">
            <a:avLst/>
          </a:prstGeom>
        </p:spPr>
      </p:pic>
      <p:sp>
        <p:nvSpPr>
          <p:cNvPr id="6" name="Content Placeholder 2">
            <a:extLst>
              <a:ext uri="{FF2B5EF4-FFF2-40B4-BE49-F238E27FC236}">
                <a16:creationId xmlns:a16="http://schemas.microsoft.com/office/drawing/2014/main" id="{D8854AE1-1374-3359-0757-CFD7BC95A51C}"/>
              </a:ext>
            </a:extLst>
          </p:cNvPr>
          <p:cNvSpPr>
            <a:spLocks noGrp="1"/>
          </p:cNvSpPr>
          <p:nvPr>
            <p:ph idx="1"/>
          </p:nvPr>
        </p:nvSpPr>
        <p:spPr>
          <a:xfrm>
            <a:off x="518746" y="1927858"/>
            <a:ext cx="9891346" cy="4353671"/>
          </a:xfrm>
          <a:prstGeom prst="rect">
            <a:avLst/>
          </a:prstGeom>
        </p:spPr>
        <p:txBody>
          <a:bodyPr/>
          <a:lstStyle>
            <a:lvl1pPr marL="0" indent="0">
              <a:buNone/>
              <a:defRPr sz="3600" b="1">
                <a:solidFill>
                  <a:schemeClr val="tx2"/>
                </a:solidFill>
              </a:defRPr>
            </a:lvl1pPr>
            <a:lvl2pPr marL="346075" indent="-279400">
              <a:tabLst/>
              <a:defRPr>
                <a:solidFill>
                  <a:schemeClr val="tx2"/>
                </a:solidFill>
              </a:defRPr>
            </a:lvl2pPr>
            <a:lvl3pPr marL="641350" indent="-280988">
              <a:tabLst/>
              <a:defRPr>
                <a:solidFill>
                  <a:schemeClr val="tx2"/>
                </a:solidFill>
              </a:defRPr>
            </a:lvl3pPr>
          </a:lstStyle>
          <a:p>
            <a:pPr lvl="0"/>
            <a:r>
              <a:rPr lang="en-US"/>
              <a:t>Click to edit Master text styles</a:t>
            </a:r>
          </a:p>
          <a:p>
            <a:pPr lvl="1"/>
            <a:r>
              <a:rPr lang="en-US"/>
              <a:t>Second level</a:t>
            </a:r>
          </a:p>
          <a:p>
            <a:pPr lvl="2"/>
            <a:r>
              <a:rPr lang="en-US"/>
              <a:t>Third level</a:t>
            </a:r>
          </a:p>
        </p:txBody>
      </p:sp>
      <p:sp>
        <p:nvSpPr>
          <p:cNvPr id="7" name="Title 1">
            <a:extLst>
              <a:ext uri="{FF2B5EF4-FFF2-40B4-BE49-F238E27FC236}">
                <a16:creationId xmlns:a16="http://schemas.microsoft.com/office/drawing/2014/main" id="{76DE5BBE-A4B3-4B0B-30D4-6D66352517B3}"/>
              </a:ext>
            </a:extLst>
          </p:cNvPr>
          <p:cNvSpPr>
            <a:spLocks noGrp="1"/>
          </p:cNvSpPr>
          <p:nvPr>
            <p:ph type="title"/>
          </p:nvPr>
        </p:nvSpPr>
        <p:spPr>
          <a:xfrm>
            <a:off x="543423" y="485174"/>
            <a:ext cx="11003262" cy="1325563"/>
          </a:xfrm>
          <a:prstGeom prst="rect">
            <a:avLst/>
          </a:prstGeom>
          <a:noFill/>
        </p:spPr>
        <p:txBody>
          <a:bodyPr>
            <a:noAutofit/>
          </a:bodyPr>
          <a:lstStyle>
            <a:lvl1pPr>
              <a:defRPr sz="5400">
                <a:solidFill>
                  <a:schemeClr val="accent3"/>
                </a:solidFill>
              </a:defRPr>
            </a:lvl1pPr>
          </a:lstStyle>
          <a:p>
            <a:r>
              <a:rPr lang="en-US"/>
              <a:t>Click to edit Master title style</a:t>
            </a:r>
          </a:p>
        </p:txBody>
      </p:sp>
    </p:spTree>
    <p:extLst>
      <p:ext uri="{BB962C8B-B14F-4D97-AF65-F5344CB8AC3E}">
        <p14:creationId xmlns:p14="http://schemas.microsoft.com/office/powerpoint/2010/main" val="11615344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reen - Text Slide Watermar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E33112-9B65-7B99-0D83-845D9FEA9919}"/>
              </a:ext>
            </a:extLst>
          </p:cNvPr>
          <p:cNvPicPr>
            <a:picLocks noChangeAspect="1"/>
          </p:cNvPicPr>
          <p:nvPr userDrawn="1"/>
        </p:nvPicPr>
        <p:blipFill>
          <a:blip r:embed="rId2"/>
          <a:srcRect/>
          <a:stretch/>
        </p:blipFill>
        <p:spPr>
          <a:xfrm>
            <a:off x="0" y="-1"/>
            <a:ext cx="12192000" cy="6858000"/>
          </a:xfrm>
          <a:prstGeom prst="rect">
            <a:avLst/>
          </a:prstGeom>
        </p:spPr>
      </p:pic>
      <p:sp>
        <p:nvSpPr>
          <p:cNvPr id="6" name="Content Placeholder 2">
            <a:extLst>
              <a:ext uri="{FF2B5EF4-FFF2-40B4-BE49-F238E27FC236}">
                <a16:creationId xmlns:a16="http://schemas.microsoft.com/office/drawing/2014/main" id="{D8854AE1-1374-3359-0757-CFD7BC95A51C}"/>
              </a:ext>
            </a:extLst>
          </p:cNvPr>
          <p:cNvSpPr>
            <a:spLocks noGrp="1"/>
          </p:cNvSpPr>
          <p:nvPr>
            <p:ph idx="1"/>
          </p:nvPr>
        </p:nvSpPr>
        <p:spPr>
          <a:xfrm>
            <a:off x="518746" y="1927858"/>
            <a:ext cx="11222680" cy="4353671"/>
          </a:xfrm>
          <a:prstGeom prst="rect">
            <a:avLst/>
          </a:prstGeom>
        </p:spPr>
        <p:txBody>
          <a:bodyPr/>
          <a:lstStyle>
            <a:lvl1pPr marL="0" indent="0">
              <a:buNone/>
              <a:defRPr sz="3600" b="1">
                <a:solidFill>
                  <a:schemeClr val="bg1"/>
                </a:solidFill>
              </a:defRPr>
            </a:lvl1pPr>
            <a:lvl2pPr marL="346075" indent="-279400">
              <a:tabLst/>
              <a:defRPr>
                <a:solidFill>
                  <a:schemeClr val="bg1"/>
                </a:solidFill>
              </a:defRPr>
            </a:lvl2pPr>
            <a:lvl3pPr marL="641350" indent="-280988">
              <a:tabLst/>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7" name="Title 1">
            <a:extLst>
              <a:ext uri="{FF2B5EF4-FFF2-40B4-BE49-F238E27FC236}">
                <a16:creationId xmlns:a16="http://schemas.microsoft.com/office/drawing/2014/main" id="{76DE5BBE-A4B3-4B0B-30D4-6D66352517B3}"/>
              </a:ext>
            </a:extLst>
          </p:cNvPr>
          <p:cNvSpPr>
            <a:spLocks noGrp="1"/>
          </p:cNvSpPr>
          <p:nvPr>
            <p:ph type="title"/>
          </p:nvPr>
        </p:nvSpPr>
        <p:spPr>
          <a:xfrm>
            <a:off x="543423" y="485174"/>
            <a:ext cx="11003262" cy="1325563"/>
          </a:xfrm>
          <a:prstGeom prst="rect">
            <a:avLst/>
          </a:prstGeom>
          <a:noFill/>
        </p:spPr>
        <p:txBody>
          <a:bodyPr>
            <a:noAutofit/>
          </a:bodyPr>
          <a:lstStyle>
            <a:lvl1pPr>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137434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Beach">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A545AB-6B45-8092-EC39-275CC1D1CCBE}"/>
              </a:ext>
            </a:extLst>
          </p:cNvPr>
          <p:cNvPicPr>
            <a:picLocks noChangeAspect="1"/>
          </p:cNvPicPr>
          <p:nvPr userDrawn="1"/>
        </p:nvPicPr>
        <p:blipFill>
          <a:blip r:embed="rId2"/>
          <a:srcRect t="7771" b="7771"/>
          <a:stretch/>
        </p:blipFill>
        <p:spPr>
          <a:xfrm>
            <a:off x="1" y="-12357"/>
            <a:ext cx="12192000" cy="6858000"/>
          </a:xfrm>
          <a:prstGeom prst="rect">
            <a:avLst/>
          </a:prstGeom>
        </p:spPr>
      </p:pic>
      <p:sp>
        <p:nvSpPr>
          <p:cNvPr id="2" name="Title 1">
            <a:extLst>
              <a:ext uri="{FF2B5EF4-FFF2-40B4-BE49-F238E27FC236}">
                <a16:creationId xmlns:a16="http://schemas.microsoft.com/office/drawing/2014/main" id="{62FBFE86-5A69-A548-B1BB-D8E4FD5FC9D8}"/>
              </a:ext>
            </a:extLst>
          </p:cNvPr>
          <p:cNvSpPr>
            <a:spLocks noGrp="1"/>
          </p:cNvSpPr>
          <p:nvPr>
            <p:ph type="title"/>
          </p:nvPr>
        </p:nvSpPr>
        <p:spPr>
          <a:xfrm>
            <a:off x="221974" y="1513888"/>
            <a:ext cx="10515600" cy="1325563"/>
          </a:xfrm>
        </p:spPr>
        <p:txBody>
          <a:bodyPr/>
          <a:lstStyle>
            <a:lvl1pPr>
              <a:defRPr>
                <a:solidFill>
                  <a:schemeClr val="bg1"/>
                </a:solidFill>
              </a:defRPr>
            </a:lvl1pPr>
          </a:lstStyle>
          <a:p>
            <a:r>
              <a:rPr lang="en-US"/>
              <a:t>Click to edit Master title style</a:t>
            </a:r>
          </a:p>
        </p:txBody>
      </p:sp>
      <p:sp>
        <p:nvSpPr>
          <p:cNvPr id="12" name="Text Placeholder 11">
            <a:extLst>
              <a:ext uri="{FF2B5EF4-FFF2-40B4-BE49-F238E27FC236}">
                <a16:creationId xmlns:a16="http://schemas.microsoft.com/office/drawing/2014/main" id="{6E4DE351-9537-4E3D-82F0-96DF7E0C6AF5}"/>
              </a:ext>
            </a:extLst>
          </p:cNvPr>
          <p:cNvSpPr>
            <a:spLocks noGrp="1"/>
          </p:cNvSpPr>
          <p:nvPr>
            <p:ph type="body" sz="quarter" idx="12" hasCustomPrompt="1"/>
          </p:nvPr>
        </p:nvSpPr>
        <p:spPr>
          <a:xfrm>
            <a:off x="9306892" y="5794514"/>
            <a:ext cx="2648128" cy="736600"/>
          </a:xfrm>
          <a:blipFill>
            <a:blip r:embed="rId3"/>
            <a:stretch>
              <a:fillRect/>
            </a:stretch>
          </a:blipFill>
        </p:spPr>
        <p:txBody>
          <a:bodyPr/>
          <a:lstStyle>
            <a:lvl1pPr marL="0" indent="0">
              <a:buNone/>
              <a:defRPr/>
            </a:lvl1pPr>
          </a:lstStyle>
          <a:p>
            <a:pPr lvl="0"/>
            <a:r>
              <a:rPr lang="en-US"/>
              <a:t> </a:t>
            </a:r>
          </a:p>
        </p:txBody>
      </p:sp>
    </p:spTree>
    <p:extLst>
      <p:ext uri="{BB962C8B-B14F-4D97-AF65-F5344CB8AC3E}">
        <p14:creationId xmlns:p14="http://schemas.microsoft.com/office/powerpoint/2010/main" val="12026689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Green - Text Slide Watermark Gree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E33112-9B65-7B99-0D83-845D9FEA9919}"/>
              </a:ext>
            </a:extLst>
          </p:cNvPr>
          <p:cNvPicPr>
            <a:picLocks noChangeAspect="1"/>
          </p:cNvPicPr>
          <p:nvPr userDrawn="1"/>
        </p:nvPicPr>
        <p:blipFill>
          <a:blip r:embed="rId2"/>
          <a:srcRect/>
          <a:stretch/>
        </p:blipFill>
        <p:spPr>
          <a:xfrm>
            <a:off x="0" y="-1"/>
            <a:ext cx="12192000" cy="6858000"/>
          </a:xfrm>
          <a:prstGeom prst="rect">
            <a:avLst/>
          </a:prstGeom>
        </p:spPr>
      </p:pic>
      <p:sp>
        <p:nvSpPr>
          <p:cNvPr id="6" name="Content Placeholder 2">
            <a:extLst>
              <a:ext uri="{FF2B5EF4-FFF2-40B4-BE49-F238E27FC236}">
                <a16:creationId xmlns:a16="http://schemas.microsoft.com/office/drawing/2014/main" id="{D8854AE1-1374-3359-0757-CFD7BC95A51C}"/>
              </a:ext>
            </a:extLst>
          </p:cNvPr>
          <p:cNvSpPr>
            <a:spLocks noGrp="1"/>
          </p:cNvSpPr>
          <p:nvPr>
            <p:ph idx="1"/>
          </p:nvPr>
        </p:nvSpPr>
        <p:spPr>
          <a:xfrm>
            <a:off x="518746" y="1927858"/>
            <a:ext cx="11222680" cy="4353671"/>
          </a:xfrm>
          <a:prstGeom prst="rect">
            <a:avLst/>
          </a:prstGeom>
        </p:spPr>
        <p:txBody>
          <a:bodyPr/>
          <a:lstStyle>
            <a:lvl1pPr marL="0" indent="0">
              <a:buNone/>
              <a:defRPr sz="3600" b="1">
                <a:solidFill>
                  <a:schemeClr val="bg1"/>
                </a:solidFill>
              </a:defRPr>
            </a:lvl1pPr>
            <a:lvl2pPr marL="346075" indent="-279400">
              <a:tabLst/>
              <a:defRPr>
                <a:solidFill>
                  <a:schemeClr val="bg1"/>
                </a:solidFill>
              </a:defRPr>
            </a:lvl2pPr>
            <a:lvl3pPr marL="641350" indent="-280988">
              <a:tabLst/>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7" name="Title 1">
            <a:extLst>
              <a:ext uri="{FF2B5EF4-FFF2-40B4-BE49-F238E27FC236}">
                <a16:creationId xmlns:a16="http://schemas.microsoft.com/office/drawing/2014/main" id="{76DE5BBE-A4B3-4B0B-30D4-6D66352517B3}"/>
              </a:ext>
            </a:extLst>
          </p:cNvPr>
          <p:cNvSpPr>
            <a:spLocks noGrp="1"/>
          </p:cNvSpPr>
          <p:nvPr>
            <p:ph type="title"/>
          </p:nvPr>
        </p:nvSpPr>
        <p:spPr>
          <a:xfrm>
            <a:off x="543423" y="485174"/>
            <a:ext cx="11003262" cy="1325563"/>
          </a:xfrm>
          <a:prstGeom prst="rect">
            <a:avLst/>
          </a:prstGeom>
          <a:noFill/>
        </p:spPr>
        <p:txBody>
          <a:bodyPr>
            <a:noAutofit/>
          </a:bodyPr>
          <a:lstStyle>
            <a:lvl1pPr>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31306432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Pumpkin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A545AB-6B45-8092-EC39-275CC1D1CCBE}"/>
              </a:ext>
            </a:extLst>
          </p:cNvPr>
          <p:cNvPicPr>
            <a:picLocks noChangeAspect="1"/>
          </p:cNvPicPr>
          <p:nvPr userDrawn="1"/>
        </p:nvPicPr>
        <p:blipFill>
          <a:blip r:embed="rId2"/>
          <a:srcRect t="7812" b="7812"/>
          <a:stretch/>
        </p:blipFill>
        <p:spPr>
          <a:xfrm>
            <a:off x="1" y="0"/>
            <a:ext cx="12192000" cy="6858000"/>
          </a:xfrm>
          <a:prstGeom prst="rect">
            <a:avLst/>
          </a:prstGeom>
        </p:spPr>
      </p:pic>
      <p:sp>
        <p:nvSpPr>
          <p:cNvPr id="2" name="Title 1">
            <a:extLst>
              <a:ext uri="{FF2B5EF4-FFF2-40B4-BE49-F238E27FC236}">
                <a16:creationId xmlns:a16="http://schemas.microsoft.com/office/drawing/2014/main" id="{62FBFE86-5A69-A548-B1BB-D8E4FD5FC9D8}"/>
              </a:ext>
            </a:extLst>
          </p:cNvPr>
          <p:cNvSpPr>
            <a:spLocks noGrp="1"/>
          </p:cNvSpPr>
          <p:nvPr>
            <p:ph type="title"/>
          </p:nvPr>
        </p:nvSpPr>
        <p:spPr>
          <a:xfrm>
            <a:off x="221974" y="1513888"/>
            <a:ext cx="10515600" cy="1325563"/>
          </a:xfrm>
        </p:spPr>
        <p:txBody>
          <a:bodyPr/>
          <a:lstStyle>
            <a:lvl1pPr>
              <a:defRPr>
                <a:solidFill>
                  <a:schemeClr val="bg1"/>
                </a:solidFill>
              </a:defRPr>
            </a:lvl1pPr>
          </a:lstStyle>
          <a:p>
            <a:r>
              <a:rPr lang="en-US"/>
              <a:t>Click to edit Master title style</a:t>
            </a:r>
          </a:p>
        </p:txBody>
      </p:sp>
      <p:sp>
        <p:nvSpPr>
          <p:cNvPr id="12" name="Text Placeholder 11">
            <a:extLst>
              <a:ext uri="{FF2B5EF4-FFF2-40B4-BE49-F238E27FC236}">
                <a16:creationId xmlns:a16="http://schemas.microsoft.com/office/drawing/2014/main" id="{6E4DE351-9537-4E3D-82F0-96DF7E0C6AF5}"/>
              </a:ext>
            </a:extLst>
          </p:cNvPr>
          <p:cNvSpPr>
            <a:spLocks noGrp="1"/>
          </p:cNvSpPr>
          <p:nvPr>
            <p:ph type="body" sz="quarter" idx="12" hasCustomPrompt="1"/>
          </p:nvPr>
        </p:nvSpPr>
        <p:spPr>
          <a:xfrm>
            <a:off x="9306892" y="5794514"/>
            <a:ext cx="2648128" cy="736600"/>
          </a:xfrm>
          <a:blipFill>
            <a:blip r:embed="rId3"/>
            <a:stretch>
              <a:fillRect/>
            </a:stretch>
          </a:blipFill>
        </p:spPr>
        <p:txBody>
          <a:bodyPr/>
          <a:lstStyle>
            <a:lvl1pPr marL="0" indent="0">
              <a:buNone/>
              <a:defRPr/>
            </a:lvl1pPr>
          </a:lstStyle>
          <a:p>
            <a:pPr lvl="0"/>
            <a:r>
              <a:rPr lang="en-US"/>
              <a:t> </a:t>
            </a:r>
          </a:p>
        </p:txBody>
      </p:sp>
    </p:spTree>
    <p:extLst>
      <p:ext uri="{BB962C8B-B14F-4D97-AF65-F5344CB8AC3E}">
        <p14:creationId xmlns:p14="http://schemas.microsoft.com/office/powerpoint/2010/main" val="40721958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Downtow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A545AB-6B45-8092-EC39-275CC1D1CCBE}"/>
              </a:ext>
            </a:extLst>
          </p:cNvPr>
          <p:cNvPicPr>
            <a:picLocks noChangeAspect="1"/>
          </p:cNvPicPr>
          <p:nvPr userDrawn="1"/>
        </p:nvPicPr>
        <p:blipFill>
          <a:blip r:embed="rId2"/>
          <a:srcRect t="7812" b="7812"/>
          <a:stretch/>
        </p:blipFill>
        <p:spPr>
          <a:xfrm>
            <a:off x="1" y="0"/>
            <a:ext cx="12192000" cy="6858000"/>
          </a:xfrm>
          <a:prstGeom prst="rect">
            <a:avLst/>
          </a:prstGeom>
        </p:spPr>
      </p:pic>
      <p:sp>
        <p:nvSpPr>
          <p:cNvPr id="2" name="Title 1">
            <a:extLst>
              <a:ext uri="{FF2B5EF4-FFF2-40B4-BE49-F238E27FC236}">
                <a16:creationId xmlns:a16="http://schemas.microsoft.com/office/drawing/2014/main" id="{62FBFE86-5A69-A548-B1BB-D8E4FD5FC9D8}"/>
              </a:ext>
            </a:extLst>
          </p:cNvPr>
          <p:cNvSpPr>
            <a:spLocks noGrp="1"/>
          </p:cNvSpPr>
          <p:nvPr>
            <p:ph type="title"/>
          </p:nvPr>
        </p:nvSpPr>
        <p:spPr>
          <a:xfrm>
            <a:off x="221974" y="1513888"/>
            <a:ext cx="10515600" cy="1325563"/>
          </a:xfrm>
        </p:spPr>
        <p:txBody>
          <a:bodyPr/>
          <a:lstStyle>
            <a:lvl1pPr>
              <a:defRPr>
                <a:solidFill>
                  <a:schemeClr val="bg1"/>
                </a:solidFill>
              </a:defRPr>
            </a:lvl1pPr>
          </a:lstStyle>
          <a:p>
            <a:r>
              <a:rPr lang="en-US"/>
              <a:t>Click to edit Master title style</a:t>
            </a:r>
          </a:p>
        </p:txBody>
      </p:sp>
      <p:sp>
        <p:nvSpPr>
          <p:cNvPr id="12" name="Text Placeholder 11">
            <a:extLst>
              <a:ext uri="{FF2B5EF4-FFF2-40B4-BE49-F238E27FC236}">
                <a16:creationId xmlns:a16="http://schemas.microsoft.com/office/drawing/2014/main" id="{6E4DE351-9537-4E3D-82F0-96DF7E0C6AF5}"/>
              </a:ext>
            </a:extLst>
          </p:cNvPr>
          <p:cNvSpPr>
            <a:spLocks noGrp="1"/>
          </p:cNvSpPr>
          <p:nvPr>
            <p:ph type="body" sz="quarter" idx="12" hasCustomPrompt="1"/>
          </p:nvPr>
        </p:nvSpPr>
        <p:spPr>
          <a:xfrm>
            <a:off x="9306892" y="5794514"/>
            <a:ext cx="2648128" cy="736600"/>
          </a:xfrm>
          <a:blipFill>
            <a:blip r:embed="rId3"/>
            <a:stretch>
              <a:fillRect/>
            </a:stretch>
          </a:blipFill>
        </p:spPr>
        <p:txBody>
          <a:bodyPr/>
          <a:lstStyle>
            <a:lvl1pPr marL="0" indent="0">
              <a:buNone/>
              <a:defRPr/>
            </a:lvl1pPr>
          </a:lstStyle>
          <a:p>
            <a:pPr lvl="0"/>
            <a:r>
              <a:rPr lang="en-US"/>
              <a:t> </a:t>
            </a:r>
          </a:p>
        </p:txBody>
      </p:sp>
    </p:spTree>
    <p:extLst>
      <p:ext uri="{BB962C8B-B14F-4D97-AF65-F5344CB8AC3E}">
        <p14:creationId xmlns:p14="http://schemas.microsoft.com/office/powerpoint/2010/main" val="19459385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People">
    <p:spTree>
      <p:nvGrpSpPr>
        <p:cNvPr id="1" name=""/>
        <p:cNvGrpSpPr/>
        <p:nvPr/>
      </p:nvGrpSpPr>
      <p:grpSpPr>
        <a:xfrm>
          <a:off x="0" y="0"/>
          <a:ext cx="0" cy="0"/>
          <a:chOff x="0" y="0"/>
          <a:chExt cx="0" cy="0"/>
        </a:xfrm>
      </p:grpSpPr>
      <p:pic>
        <p:nvPicPr>
          <p:cNvPr id="4" name="Picture 3" descr="A group of people riding bikes on a dirt road with a sunset in the background&#10;&#10;Description automatically generated with medium confidence">
            <a:extLst>
              <a:ext uri="{FF2B5EF4-FFF2-40B4-BE49-F238E27FC236}">
                <a16:creationId xmlns:a16="http://schemas.microsoft.com/office/drawing/2014/main" id="{ABA545AB-6B45-8092-EC39-275CC1D1CCBE}"/>
              </a:ext>
            </a:extLst>
          </p:cNvPr>
          <p:cNvPicPr>
            <a:picLocks noChangeAspect="1"/>
          </p:cNvPicPr>
          <p:nvPr userDrawn="1"/>
        </p:nvPicPr>
        <p:blipFill rotWithShape="1">
          <a:blip r:embed="rId2"/>
          <a:srcRect t="7803" b="7801"/>
          <a:stretch/>
        </p:blipFill>
        <p:spPr>
          <a:xfrm>
            <a:off x="1" y="0"/>
            <a:ext cx="12192000" cy="6858000"/>
          </a:xfrm>
          <a:prstGeom prst="rect">
            <a:avLst/>
          </a:prstGeom>
        </p:spPr>
      </p:pic>
      <p:sp>
        <p:nvSpPr>
          <p:cNvPr id="2" name="Title 1">
            <a:extLst>
              <a:ext uri="{FF2B5EF4-FFF2-40B4-BE49-F238E27FC236}">
                <a16:creationId xmlns:a16="http://schemas.microsoft.com/office/drawing/2014/main" id="{62FBFE86-5A69-A548-B1BB-D8E4FD5FC9D8}"/>
              </a:ext>
            </a:extLst>
          </p:cNvPr>
          <p:cNvSpPr>
            <a:spLocks noGrp="1"/>
          </p:cNvSpPr>
          <p:nvPr>
            <p:ph type="title"/>
          </p:nvPr>
        </p:nvSpPr>
        <p:spPr>
          <a:xfrm>
            <a:off x="221974" y="1513888"/>
            <a:ext cx="10515600" cy="1325563"/>
          </a:xfrm>
        </p:spPr>
        <p:txBody>
          <a:bodyPr/>
          <a:lstStyle>
            <a:lvl1pPr>
              <a:defRPr>
                <a:solidFill>
                  <a:schemeClr val="bg1"/>
                </a:solidFill>
              </a:defRPr>
            </a:lvl1pPr>
          </a:lstStyle>
          <a:p>
            <a:r>
              <a:rPr lang="en-US"/>
              <a:t>Click to edit Master title style</a:t>
            </a:r>
          </a:p>
        </p:txBody>
      </p:sp>
      <p:sp>
        <p:nvSpPr>
          <p:cNvPr id="12" name="Text Placeholder 11">
            <a:extLst>
              <a:ext uri="{FF2B5EF4-FFF2-40B4-BE49-F238E27FC236}">
                <a16:creationId xmlns:a16="http://schemas.microsoft.com/office/drawing/2014/main" id="{6E4DE351-9537-4E3D-82F0-96DF7E0C6AF5}"/>
              </a:ext>
            </a:extLst>
          </p:cNvPr>
          <p:cNvSpPr>
            <a:spLocks noGrp="1"/>
          </p:cNvSpPr>
          <p:nvPr>
            <p:ph type="body" sz="quarter" idx="12" hasCustomPrompt="1"/>
          </p:nvPr>
        </p:nvSpPr>
        <p:spPr>
          <a:xfrm>
            <a:off x="9306892" y="5794514"/>
            <a:ext cx="2648128" cy="736600"/>
          </a:xfrm>
          <a:blipFill>
            <a:blip r:embed="rId3"/>
            <a:stretch>
              <a:fillRect/>
            </a:stretch>
          </a:blipFill>
        </p:spPr>
        <p:txBody>
          <a:bodyPr/>
          <a:lstStyle>
            <a:lvl1pPr marL="0" indent="0">
              <a:buNone/>
              <a:defRPr/>
            </a:lvl1pPr>
          </a:lstStyle>
          <a:p>
            <a:pPr lvl="0"/>
            <a:r>
              <a:rPr lang="en-US"/>
              <a:t> </a:t>
            </a:r>
          </a:p>
        </p:txBody>
      </p:sp>
    </p:spTree>
    <p:extLst>
      <p:ext uri="{BB962C8B-B14F-4D97-AF65-F5344CB8AC3E}">
        <p14:creationId xmlns:p14="http://schemas.microsoft.com/office/powerpoint/2010/main" val="30874785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ue - Title Section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2978261-CC4D-FC06-C120-D6E5E6CEC44F}"/>
              </a:ext>
            </a:extLst>
          </p:cNvPr>
          <p:cNvPicPr>
            <a:picLocks noChangeAspect="1"/>
          </p:cNvPicPr>
          <p:nvPr userDrawn="1"/>
        </p:nvPicPr>
        <p:blipFill>
          <a:blip r:embed="rId2"/>
          <a:srcRect/>
          <a:stretch/>
        </p:blipFill>
        <p:spPr>
          <a:xfrm>
            <a:off x="1" y="1"/>
            <a:ext cx="12191996" cy="6857997"/>
          </a:xfrm>
          <a:prstGeom prst="rect">
            <a:avLst/>
          </a:prstGeom>
        </p:spPr>
      </p:pic>
      <p:sp>
        <p:nvSpPr>
          <p:cNvPr id="21" name="Title 1">
            <a:extLst>
              <a:ext uri="{FF2B5EF4-FFF2-40B4-BE49-F238E27FC236}">
                <a16:creationId xmlns:a16="http://schemas.microsoft.com/office/drawing/2014/main" id="{AE453F75-44D7-9F46-8016-6C81BA597B82}"/>
              </a:ext>
            </a:extLst>
          </p:cNvPr>
          <p:cNvSpPr>
            <a:spLocks noGrp="1"/>
          </p:cNvSpPr>
          <p:nvPr>
            <p:ph type="title" hasCustomPrompt="1"/>
          </p:nvPr>
        </p:nvSpPr>
        <p:spPr>
          <a:xfrm>
            <a:off x="502816" y="3707477"/>
            <a:ext cx="6981372" cy="1926226"/>
          </a:xfrm>
        </p:spPr>
        <p:txBody>
          <a:bodyPr anchor="t">
            <a:normAutofit/>
          </a:bodyPr>
          <a:lstStyle>
            <a:lvl1pPr>
              <a:defRPr sz="4800">
                <a:solidFill>
                  <a:schemeClr val="bg1"/>
                </a:solidFill>
              </a:defRPr>
            </a:lvl1pPr>
          </a:lstStyle>
          <a:p>
            <a:r>
              <a:rPr lang="en-US"/>
              <a:t>Title of Presentation or Section</a:t>
            </a:r>
          </a:p>
        </p:txBody>
      </p:sp>
      <p:sp>
        <p:nvSpPr>
          <p:cNvPr id="3" name="Text Placeholder 2">
            <a:extLst>
              <a:ext uri="{FF2B5EF4-FFF2-40B4-BE49-F238E27FC236}">
                <a16:creationId xmlns:a16="http://schemas.microsoft.com/office/drawing/2014/main" id="{D8278F66-C9F6-F543-A166-93D63E5EB2D9}"/>
              </a:ext>
            </a:extLst>
          </p:cNvPr>
          <p:cNvSpPr>
            <a:spLocks noGrp="1"/>
          </p:cNvSpPr>
          <p:nvPr>
            <p:ph type="body" sz="quarter" idx="10" hasCustomPrompt="1"/>
          </p:nvPr>
        </p:nvSpPr>
        <p:spPr>
          <a:xfrm>
            <a:off x="502817" y="3145135"/>
            <a:ext cx="4908550" cy="457200"/>
          </a:xfrm>
        </p:spPr>
        <p:txBody>
          <a:bodyPr/>
          <a:lstStyle>
            <a:lvl1pPr marL="0" indent="0">
              <a:buNone/>
              <a:defRPr i="1">
                <a:solidFill>
                  <a:schemeClr val="bg1"/>
                </a:solidFill>
              </a:defRPr>
            </a:lvl1pPr>
          </a:lstStyle>
          <a:p>
            <a:pPr lvl="0"/>
            <a:r>
              <a:rPr lang="en-US"/>
              <a:t>2022 Our Year</a:t>
            </a:r>
          </a:p>
        </p:txBody>
      </p:sp>
    </p:spTree>
    <p:extLst>
      <p:ext uri="{BB962C8B-B14F-4D97-AF65-F5344CB8AC3E}">
        <p14:creationId xmlns:p14="http://schemas.microsoft.com/office/powerpoint/2010/main" val="23642971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ue - Title Graphic Section Slide">
    <p:spTree>
      <p:nvGrpSpPr>
        <p:cNvPr id="1" name=""/>
        <p:cNvGrpSpPr/>
        <p:nvPr/>
      </p:nvGrpSpPr>
      <p:grpSpPr>
        <a:xfrm>
          <a:off x="0" y="0"/>
          <a:ext cx="0" cy="0"/>
          <a:chOff x="0" y="0"/>
          <a:chExt cx="0" cy="0"/>
        </a:xfrm>
      </p:grpSpPr>
      <p:sp>
        <p:nvSpPr>
          <p:cNvPr id="35" name="Picture Placeholder 34">
            <a:extLst>
              <a:ext uri="{FF2B5EF4-FFF2-40B4-BE49-F238E27FC236}">
                <a16:creationId xmlns:a16="http://schemas.microsoft.com/office/drawing/2014/main" id="{8509438F-E66F-5F47-AB3A-16C9D488C2A0}"/>
              </a:ext>
            </a:extLst>
          </p:cNvPr>
          <p:cNvSpPr>
            <a:spLocks noGrp="1"/>
          </p:cNvSpPr>
          <p:nvPr>
            <p:ph type="pic" sz="quarter" idx="11" hasCustomPrompt="1"/>
          </p:nvPr>
        </p:nvSpPr>
        <p:spPr>
          <a:xfrm>
            <a:off x="0" y="0"/>
            <a:ext cx="12192000" cy="6858000"/>
          </a:xfrm>
        </p:spPr>
        <p:txBody>
          <a:bodyPr anchor="ctr"/>
          <a:lstStyle>
            <a:lvl1pPr marL="0" indent="0">
              <a:buNone/>
              <a:defRPr/>
            </a:lvl1pPr>
          </a:lstStyle>
          <a:p>
            <a:r>
              <a:rPr lang="en-US"/>
              <a:t>Click on icon to add photo</a:t>
            </a:r>
          </a:p>
        </p:txBody>
      </p:sp>
      <p:sp>
        <p:nvSpPr>
          <p:cNvPr id="8" name="Text Placeholder 7">
            <a:extLst>
              <a:ext uri="{FF2B5EF4-FFF2-40B4-BE49-F238E27FC236}">
                <a16:creationId xmlns:a16="http://schemas.microsoft.com/office/drawing/2014/main" id="{C61802EA-F6B7-ECF0-5A31-EDF264B7D42B}"/>
              </a:ext>
            </a:extLst>
          </p:cNvPr>
          <p:cNvSpPr>
            <a:spLocks noGrp="1"/>
          </p:cNvSpPr>
          <p:nvPr>
            <p:ph type="body" sz="quarter" idx="12" hasCustomPrompt="1"/>
          </p:nvPr>
        </p:nvSpPr>
        <p:spPr>
          <a:xfrm>
            <a:off x="0" y="3429000"/>
            <a:ext cx="12192000" cy="3429000"/>
          </a:xfrm>
          <a:blipFill dpi="0" rotWithShape="1">
            <a:blip r:embed="rId2"/>
            <a:srcRect/>
            <a:stretch>
              <a:fillRect/>
            </a:stretch>
          </a:blipFill>
        </p:spPr>
        <p:txBody>
          <a:bodyPr/>
          <a:lstStyle>
            <a:lvl1pPr marL="0" indent="0">
              <a:buNone/>
              <a:defRPr/>
            </a:lvl1pPr>
          </a:lstStyle>
          <a:p>
            <a:pPr lvl="0"/>
            <a:r>
              <a:rPr lang="en-US"/>
              <a:t> </a:t>
            </a:r>
          </a:p>
        </p:txBody>
      </p:sp>
    </p:spTree>
    <p:extLst>
      <p:ext uri="{BB962C8B-B14F-4D97-AF65-F5344CB8AC3E}">
        <p14:creationId xmlns:p14="http://schemas.microsoft.com/office/powerpoint/2010/main" val="16792908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ue - Picture with Title Section">
    <p:spTree>
      <p:nvGrpSpPr>
        <p:cNvPr id="1" name=""/>
        <p:cNvGrpSpPr/>
        <p:nvPr/>
      </p:nvGrpSpPr>
      <p:grpSpPr>
        <a:xfrm>
          <a:off x="0" y="0"/>
          <a:ext cx="0" cy="0"/>
          <a:chOff x="0" y="0"/>
          <a:chExt cx="0" cy="0"/>
        </a:xfrm>
      </p:grpSpPr>
      <p:sp>
        <p:nvSpPr>
          <p:cNvPr id="17" name="Picture Placeholder 2">
            <a:extLst>
              <a:ext uri="{FF2B5EF4-FFF2-40B4-BE49-F238E27FC236}">
                <a16:creationId xmlns:a16="http://schemas.microsoft.com/office/drawing/2014/main" id="{B3B5C236-0466-AD4F-9EAD-CFCF465DBDFA}"/>
              </a:ext>
            </a:extLst>
          </p:cNvPr>
          <p:cNvSpPr>
            <a:spLocks noGrp="1"/>
          </p:cNvSpPr>
          <p:nvPr>
            <p:ph type="pic" idx="1" hasCustomPrompt="1"/>
          </p:nvPr>
        </p:nvSpPr>
        <p:spPr>
          <a:xfrm>
            <a:off x="0" y="1"/>
            <a:ext cx="12192000" cy="6858000"/>
          </a:xfrm>
        </p:spPr>
        <p:txBody>
          <a:bodyPr anchor="ctr"/>
          <a:lstStyle>
            <a:lvl1pPr marL="0" indent="0" algn="l">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To add picture: </a:t>
            </a:r>
            <a:br>
              <a:rPr lang="en-US"/>
            </a:br>
            <a:r>
              <a:rPr lang="en-US"/>
              <a:t>click here and from </a:t>
            </a:r>
            <a:br>
              <a:rPr lang="en-US"/>
            </a:br>
            <a:r>
              <a:rPr lang="en-US"/>
              <a:t>top menu select </a:t>
            </a:r>
            <a:br>
              <a:rPr lang="en-US"/>
            </a:br>
            <a:r>
              <a:rPr lang="en-US"/>
              <a:t>picture/</a:t>
            </a:r>
            <a:br>
              <a:rPr lang="en-US"/>
            </a:br>
            <a:r>
              <a:rPr lang="en-US"/>
              <a:t>picture from file</a:t>
            </a:r>
          </a:p>
        </p:txBody>
      </p:sp>
      <p:sp>
        <p:nvSpPr>
          <p:cNvPr id="4" name="Rectangle 3">
            <a:extLst>
              <a:ext uri="{FF2B5EF4-FFF2-40B4-BE49-F238E27FC236}">
                <a16:creationId xmlns:a16="http://schemas.microsoft.com/office/drawing/2014/main" id="{AAE83EE2-F46D-6F44-99B4-CA1082C07C58}"/>
              </a:ext>
            </a:extLst>
          </p:cNvPr>
          <p:cNvSpPr/>
          <p:nvPr userDrawn="1"/>
        </p:nvSpPr>
        <p:spPr>
          <a:xfrm>
            <a:off x="5971607" y="3244334"/>
            <a:ext cx="2730266" cy="369332"/>
          </a:xfrm>
          <a:prstGeom prst="rect">
            <a:avLst/>
          </a:prstGeom>
        </p:spPr>
        <p:txBody>
          <a:bodyPr wrap="square">
            <a:spAutoFit/>
          </a:bodyPr>
          <a:lstStyle/>
          <a:p>
            <a:pPr lvl="0"/>
            <a:r>
              <a:rPr lang="en-US" b="0" i="0">
                <a:latin typeface="Calibri" panose="020F0502020204030204" pitchFamily="34" charset="0"/>
              </a:rPr>
              <a:t> </a:t>
            </a:r>
          </a:p>
        </p:txBody>
      </p:sp>
      <p:sp>
        <p:nvSpPr>
          <p:cNvPr id="12" name="Text Placeholder 11">
            <a:extLst>
              <a:ext uri="{FF2B5EF4-FFF2-40B4-BE49-F238E27FC236}">
                <a16:creationId xmlns:a16="http://schemas.microsoft.com/office/drawing/2014/main" id="{B23D6D61-C7A4-600D-361A-5B22E548C8F1}"/>
              </a:ext>
            </a:extLst>
          </p:cNvPr>
          <p:cNvSpPr>
            <a:spLocks noGrp="1"/>
          </p:cNvSpPr>
          <p:nvPr>
            <p:ph type="body" sz="quarter" idx="10" hasCustomPrompt="1"/>
          </p:nvPr>
        </p:nvSpPr>
        <p:spPr>
          <a:xfrm>
            <a:off x="4422775" y="0"/>
            <a:ext cx="7769225" cy="6858000"/>
          </a:xfrm>
          <a:blipFill dpi="0" rotWithShape="1">
            <a:blip r:embed="rId2"/>
            <a:srcRect/>
            <a:stretch>
              <a:fillRect/>
            </a:stretch>
          </a:blipFill>
        </p:spPr>
        <p:txBody>
          <a:bodyPr/>
          <a:lstStyle>
            <a:lvl1pPr marL="0" indent="0">
              <a:buNone/>
              <a:defRPr/>
            </a:lvl1pPr>
          </a:lstStyle>
          <a:p>
            <a:pPr lvl="0"/>
            <a:r>
              <a:rPr lang="en-US"/>
              <a:t> </a:t>
            </a:r>
          </a:p>
        </p:txBody>
      </p:sp>
      <p:sp>
        <p:nvSpPr>
          <p:cNvPr id="19" name="Title 1">
            <a:extLst>
              <a:ext uri="{FF2B5EF4-FFF2-40B4-BE49-F238E27FC236}">
                <a16:creationId xmlns:a16="http://schemas.microsoft.com/office/drawing/2014/main" id="{A5D4B0DE-06BF-AD48-B33B-ED2AB8C48328}"/>
              </a:ext>
            </a:extLst>
          </p:cNvPr>
          <p:cNvSpPr>
            <a:spLocks noGrp="1"/>
          </p:cNvSpPr>
          <p:nvPr>
            <p:ph type="title"/>
          </p:nvPr>
        </p:nvSpPr>
        <p:spPr>
          <a:xfrm>
            <a:off x="7336740" y="1921861"/>
            <a:ext cx="4191000" cy="2644946"/>
          </a:xfrm>
        </p:spPr>
        <p:txBody>
          <a:bodyPr anchor="ctr">
            <a:noAutofit/>
          </a:bodyPr>
          <a:lstStyle>
            <a:lvl1pPr>
              <a:defRPr sz="4800">
                <a:solidFill>
                  <a:schemeClr val="accent3"/>
                </a:solidFill>
              </a:defRPr>
            </a:lvl1pPr>
          </a:lstStyle>
          <a:p>
            <a:r>
              <a:rPr lang="en-US"/>
              <a:t>Click to edit Master title style</a:t>
            </a:r>
          </a:p>
        </p:txBody>
      </p:sp>
    </p:spTree>
    <p:extLst>
      <p:ext uri="{BB962C8B-B14F-4D97-AF65-F5344CB8AC3E}">
        <p14:creationId xmlns:p14="http://schemas.microsoft.com/office/powerpoint/2010/main" val="38938592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10" Type="http://schemas.openxmlformats.org/officeDocument/2006/relationships/theme" Target="../theme/theme3.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E3EAD9-F8D8-BB44-A9BA-20D3AD5FFC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9AA2145-A3AF-5740-928F-4EC9B98122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5308467"/>
      </p:ext>
    </p:extLst>
  </p:cSld>
  <p:clrMap bg1="lt1" tx1="dk1" bg2="lt2" tx2="dk2" accent1="accent1" accent2="accent2" accent3="accent3" accent4="accent4" accent5="accent5" accent6="accent6" hlink="hlink" folHlink="folHlink"/>
  <p:sldLayoutIdLst>
    <p:sldLayoutId id="2147483707" r:id="rId1"/>
    <p:sldLayoutId id="2147483738" r:id="rId2"/>
    <p:sldLayoutId id="2147483742" r:id="rId3"/>
    <p:sldLayoutId id="2147483741" r:id="rId4"/>
    <p:sldLayoutId id="2147483740" r:id="rId5"/>
    <p:sldLayoutId id="2147483739" r:id="rId6"/>
    <p:sldLayoutId id="2147483704" r:id="rId7"/>
    <p:sldLayoutId id="2147483669" r:id="rId8"/>
    <p:sldLayoutId id="2147483682" r:id="rId9"/>
    <p:sldLayoutId id="2147483715" r:id="rId10"/>
    <p:sldLayoutId id="2147483735" r:id="rId11"/>
  </p:sldLayoutIdLst>
  <p:txStyles>
    <p:titleStyle>
      <a:lvl1pPr algn="l" defTabSz="914400" rtl="0" eaLnBrk="1" latinLnBrk="0" hangingPunct="1">
        <a:lnSpc>
          <a:spcPct val="90000"/>
        </a:lnSpc>
        <a:spcBef>
          <a:spcPct val="0"/>
        </a:spcBef>
        <a:buNone/>
        <a:defRPr sz="4400" b="1" i="0" kern="1200">
          <a:solidFill>
            <a:schemeClr val="accent3"/>
          </a:solidFill>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2"/>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2"/>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2"/>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E3EAD9-F8D8-BB44-A9BA-20D3AD5FFC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9AA2145-A3AF-5740-928F-4EC9B98122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9286416"/>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20" r:id="rId3"/>
    <p:sldLayoutId id="2147483721" r:id="rId4"/>
    <p:sldLayoutId id="2147483722" r:id="rId5"/>
    <p:sldLayoutId id="2147483723" r:id="rId6"/>
    <p:sldLayoutId id="2147483724" r:id="rId7"/>
    <p:sldLayoutId id="2147483725" r:id="rId8"/>
    <p:sldLayoutId id="2147483736" r:id="rId9"/>
    <p:sldLayoutId id="2147483744" r:id="rId10"/>
  </p:sldLayoutIdLst>
  <p:txStyles>
    <p:titleStyle>
      <a:lvl1pPr algn="l" defTabSz="914400" rtl="0" eaLnBrk="1" latinLnBrk="0" hangingPunct="1">
        <a:lnSpc>
          <a:spcPct val="90000"/>
        </a:lnSpc>
        <a:spcBef>
          <a:spcPct val="0"/>
        </a:spcBef>
        <a:buNone/>
        <a:defRPr sz="4400" b="1" i="0" kern="1200">
          <a:solidFill>
            <a:schemeClr val="accent3"/>
          </a:solidFill>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2"/>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2"/>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2"/>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E3EAD9-F8D8-BB44-A9BA-20D3AD5FFC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9AA2145-A3AF-5740-928F-4EC9B98122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7786598"/>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7" r:id="rId9"/>
  </p:sldLayoutIdLst>
  <p:txStyles>
    <p:titleStyle>
      <a:lvl1pPr algn="l" defTabSz="914400" rtl="0" eaLnBrk="1" latinLnBrk="0" hangingPunct="1">
        <a:lnSpc>
          <a:spcPct val="90000"/>
        </a:lnSpc>
        <a:spcBef>
          <a:spcPct val="0"/>
        </a:spcBef>
        <a:buNone/>
        <a:defRPr sz="4400" b="1" i="0" kern="1200">
          <a:solidFill>
            <a:schemeClr val="accent3"/>
          </a:solidFill>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2"/>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2"/>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2"/>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D4159-FFC1-F7DD-4B57-0CE1165FAFAD}"/>
              </a:ext>
            </a:extLst>
          </p:cNvPr>
          <p:cNvSpPr>
            <a:spLocks noGrp="1"/>
          </p:cNvSpPr>
          <p:nvPr>
            <p:ph type="title"/>
          </p:nvPr>
        </p:nvSpPr>
        <p:spPr/>
        <p:txBody>
          <a:bodyPr/>
          <a:lstStyle/>
          <a:p>
            <a:r>
              <a:rPr lang="en-US" dirty="0"/>
              <a:t>City Council Meeting</a:t>
            </a:r>
            <a:br>
              <a:rPr lang="en-US" dirty="0"/>
            </a:br>
            <a:r>
              <a:rPr lang="en-US" sz="4000" dirty="0"/>
              <a:t>November 4, 2025</a:t>
            </a:r>
          </a:p>
        </p:txBody>
      </p:sp>
      <p:sp>
        <p:nvSpPr>
          <p:cNvPr id="3" name="Text Placeholder 2">
            <a:extLst>
              <a:ext uri="{FF2B5EF4-FFF2-40B4-BE49-F238E27FC236}">
                <a16:creationId xmlns:a16="http://schemas.microsoft.com/office/drawing/2014/main" id="{ACD2339B-0CF5-BA6D-1559-087296A0DF85}"/>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24236687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A269158-30DC-AFE6-72E5-71C9BABA7FBF}"/>
              </a:ext>
            </a:extLst>
          </p:cNvPr>
          <p:cNvSpPr/>
          <p:nvPr/>
        </p:nvSpPr>
        <p:spPr>
          <a:xfrm>
            <a:off x="577850" y="1397000"/>
            <a:ext cx="10979150" cy="14541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BA12C1-2AAC-12B9-F439-18F3A047EB29}"/>
              </a:ext>
            </a:extLst>
          </p:cNvPr>
          <p:cNvSpPr>
            <a:spLocks noGrp="1"/>
          </p:cNvSpPr>
          <p:nvPr>
            <p:ph type="title"/>
          </p:nvPr>
        </p:nvSpPr>
        <p:spPr>
          <a:xfrm>
            <a:off x="240262" y="1251760"/>
            <a:ext cx="11970026" cy="1915112"/>
          </a:xfrm>
        </p:spPr>
        <p:txBody>
          <a:bodyPr>
            <a:normAutofit/>
          </a:bodyPr>
          <a:lstStyle/>
          <a:p>
            <a:br>
              <a:rPr lang="en-US" sz="2400" dirty="0"/>
            </a:br>
            <a:r>
              <a:rPr lang="en-US" sz="2400" dirty="0">
                <a:latin typeface="Calibri"/>
                <a:cs typeface="Calibri"/>
              </a:rPr>
              <a:t>				        </a:t>
            </a:r>
            <a:endParaRPr lang="en-US" dirty="0"/>
          </a:p>
        </p:txBody>
      </p:sp>
      <p:sp>
        <p:nvSpPr>
          <p:cNvPr id="3" name="Text Placeholder 2">
            <a:extLst>
              <a:ext uri="{FF2B5EF4-FFF2-40B4-BE49-F238E27FC236}">
                <a16:creationId xmlns:a16="http://schemas.microsoft.com/office/drawing/2014/main" id="{E055E49C-9224-5BFC-6565-2B112A37F912}"/>
              </a:ext>
            </a:extLst>
          </p:cNvPr>
          <p:cNvSpPr>
            <a:spLocks noGrp="1"/>
          </p:cNvSpPr>
          <p:nvPr>
            <p:ph type="body" sz="quarter" idx="12"/>
          </p:nvPr>
        </p:nvSpPr>
        <p:spPr>
          <a:xfrm>
            <a:off x="8564439" y="5940398"/>
            <a:ext cx="2648128" cy="736600"/>
          </a:xfrm>
        </p:spPr>
        <p:txBody>
          <a:bodyPr/>
          <a:lstStyle/>
          <a:p>
            <a:endParaRPr lang="en-US"/>
          </a:p>
        </p:txBody>
      </p:sp>
      <p:sp>
        <p:nvSpPr>
          <p:cNvPr id="4" name="TextBox 3">
            <a:extLst>
              <a:ext uri="{FF2B5EF4-FFF2-40B4-BE49-F238E27FC236}">
                <a16:creationId xmlns:a16="http://schemas.microsoft.com/office/drawing/2014/main" id="{82CFD4E1-F2A5-84E5-CB62-528F394DE8D7}"/>
              </a:ext>
            </a:extLst>
          </p:cNvPr>
          <p:cNvSpPr txBox="1"/>
          <p:nvPr/>
        </p:nvSpPr>
        <p:spPr>
          <a:xfrm>
            <a:off x="635000" y="520700"/>
            <a:ext cx="10852150" cy="2246769"/>
          </a:xfrm>
          <a:prstGeom prst="rect">
            <a:avLst/>
          </a:prstGeom>
          <a:noFill/>
        </p:spPr>
        <p:txBody>
          <a:bodyPr wrap="square" rtlCol="0">
            <a:spAutoFit/>
          </a:bodyPr>
          <a:lstStyle/>
          <a:p>
            <a:r>
              <a:rPr lang="en-US" sz="2800" b="1" dirty="0"/>
              <a:t>2025 CALIFORNIA BUILDING CODE UPDATE</a:t>
            </a:r>
          </a:p>
          <a:p>
            <a:endParaRPr lang="en-US" sz="2800" dirty="0"/>
          </a:p>
          <a:p>
            <a:pPr marL="285750" indent="-285750">
              <a:buFontTx/>
              <a:buChar char="-"/>
            </a:pPr>
            <a:r>
              <a:rPr lang="en-US" sz="2800"/>
              <a:t>Triannual update</a:t>
            </a:r>
            <a:endParaRPr lang="en-US" sz="2800" dirty="0"/>
          </a:p>
          <a:p>
            <a:pPr marL="285750" indent="-285750">
              <a:buFontTx/>
              <a:buChar char="-"/>
            </a:pPr>
            <a:r>
              <a:rPr lang="en-US" sz="2800" dirty="0"/>
              <a:t>Published in July for comments and feedback</a:t>
            </a:r>
          </a:p>
          <a:p>
            <a:pPr marL="285750" indent="-285750">
              <a:buFontTx/>
              <a:buChar char="-"/>
            </a:pPr>
            <a:r>
              <a:rPr lang="en-US" sz="2800" dirty="0"/>
              <a:t>Becomes effective January 1, 2026</a:t>
            </a:r>
          </a:p>
        </p:txBody>
      </p:sp>
    </p:spTree>
    <p:extLst>
      <p:ext uri="{BB962C8B-B14F-4D97-AF65-F5344CB8AC3E}">
        <p14:creationId xmlns:p14="http://schemas.microsoft.com/office/powerpoint/2010/main" val="42716055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12EA6A-34FA-38C8-E71B-AC8C894E1342}"/>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52E1A9E-121F-FEFC-5D79-5CC531FD7A86}"/>
              </a:ext>
            </a:extLst>
          </p:cNvPr>
          <p:cNvSpPr/>
          <p:nvPr/>
        </p:nvSpPr>
        <p:spPr>
          <a:xfrm>
            <a:off x="577850" y="1441450"/>
            <a:ext cx="10979150" cy="14351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AF6688-3D8E-61C3-9139-70E6D94437EC}"/>
              </a:ext>
            </a:extLst>
          </p:cNvPr>
          <p:cNvSpPr>
            <a:spLocks noGrp="1"/>
          </p:cNvSpPr>
          <p:nvPr>
            <p:ph type="title"/>
          </p:nvPr>
        </p:nvSpPr>
        <p:spPr>
          <a:xfrm>
            <a:off x="240262" y="1251760"/>
            <a:ext cx="11970026" cy="1915112"/>
          </a:xfrm>
        </p:spPr>
        <p:txBody>
          <a:bodyPr>
            <a:normAutofit/>
          </a:bodyPr>
          <a:lstStyle/>
          <a:p>
            <a:br>
              <a:rPr lang="en-US" sz="2400" dirty="0"/>
            </a:br>
            <a:r>
              <a:rPr lang="en-US" sz="2400" dirty="0">
                <a:latin typeface="Calibri"/>
                <a:cs typeface="Calibri"/>
              </a:rPr>
              <a:t>				        </a:t>
            </a:r>
            <a:endParaRPr lang="en-US" dirty="0"/>
          </a:p>
        </p:txBody>
      </p:sp>
      <p:sp>
        <p:nvSpPr>
          <p:cNvPr id="3" name="Text Placeholder 2">
            <a:extLst>
              <a:ext uri="{FF2B5EF4-FFF2-40B4-BE49-F238E27FC236}">
                <a16:creationId xmlns:a16="http://schemas.microsoft.com/office/drawing/2014/main" id="{94BCA234-2B98-8CCB-9127-A47F3636CEA0}"/>
              </a:ext>
            </a:extLst>
          </p:cNvPr>
          <p:cNvSpPr>
            <a:spLocks noGrp="1"/>
          </p:cNvSpPr>
          <p:nvPr>
            <p:ph type="body" sz="quarter" idx="12"/>
          </p:nvPr>
        </p:nvSpPr>
        <p:spPr>
          <a:xfrm>
            <a:off x="8564439" y="5940398"/>
            <a:ext cx="2648128" cy="736600"/>
          </a:xfrm>
        </p:spPr>
        <p:txBody>
          <a:bodyPr/>
          <a:lstStyle/>
          <a:p>
            <a:endParaRPr lang="en-US"/>
          </a:p>
        </p:txBody>
      </p:sp>
      <p:sp>
        <p:nvSpPr>
          <p:cNvPr id="4" name="TextBox 3">
            <a:extLst>
              <a:ext uri="{FF2B5EF4-FFF2-40B4-BE49-F238E27FC236}">
                <a16:creationId xmlns:a16="http://schemas.microsoft.com/office/drawing/2014/main" id="{FBFFE2D2-7990-CEE4-7CFE-908024DA827C}"/>
              </a:ext>
            </a:extLst>
          </p:cNvPr>
          <p:cNvSpPr txBox="1"/>
          <p:nvPr/>
        </p:nvSpPr>
        <p:spPr>
          <a:xfrm>
            <a:off x="635000" y="520700"/>
            <a:ext cx="10852150" cy="2246769"/>
          </a:xfrm>
          <a:prstGeom prst="rect">
            <a:avLst/>
          </a:prstGeom>
          <a:noFill/>
        </p:spPr>
        <p:txBody>
          <a:bodyPr wrap="square" rtlCol="0">
            <a:spAutoFit/>
          </a:bodyPr>
          <a:lstStyle/>
          <a:p>
            <a:r>
              <a:rPr lang="en-US" sz="2800" b="1" dirty="0"/>
              <a:t>2025 CALIFORNIA BUILDING CODE UPDATE</a:t>
            </a:r>
          </a:p>
          <a:p>
            <a:endParaRPr lang="en-US" sz="2800" dirty="0"/>
          </a:p>
          <a:p>
            <a:r>
              <a:rPr lang="en-US" sz="2800" b="1" dirty="0"/>
              <a:t>SIGNIFICANT CHANGES</a:t>
            </a:r>
          </a:p>
          <a:p>
            <a:pPr marL="457200" indent="-457200">
              <a:buFontTx/>
              <a:buChar char="-"/>
            </a:pPr>
            <a:r>
              <a:rPr lang="en-US" sz="2800" dirty="0"/>
              <a:t>Part 7 – Wildland-Urban Interface Code (WUI)</a:t>
            </a:r>
          </a:p>
          <a:p>
            <a:pPr marL="457200" indent="-457200">
              <a:buFontTx/>
              <a:buChar char="-"/>
            </a:pPr>
            <a:r>
              <a:rPr lang="en-US" sz="2800" dirty="0"/>
              <a:t>Local amendments</a:t>
            </a:r>
          </a:p>
        </p:txBody>
      </p:sp>
    </p:spTree>
    <p:extLst>
      <p:ext uri="{BB962C8B-B14F-4D97-AF65-F5344CB8AC3E}">
        <p14:creationId xmlns:p14="http://schemas.microsoft.com/office/powerpoint/2010/main" val="5309591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5A3EAE6-5505-92A6-17B9-631D536801C4}"/>
              </a:ext>
            </a:extLst>
          </p:cNvPr>
          <p:cNvSpPr/>
          <p:nvPr/>
        </p:nvSpPr>
        <p:spPr>
          <a:xfrm>
            <a:off x="577850" y="1441450"/>
            <a:ext cx="10979150" cy="15303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38755FDC-BA08-F4C6-4B10-4CA4DFDF88B5}"/>
              </a:ext>
            </a:extLst>
          </p:cNvPr>
          <p:cNvSpPr>
            <a:spLocks noGrp="1"/>
          </p:cNvSpPr>
          <p:nvPr>
            <p:ph type="body" sz="quarter" idx="12"/>
          </p:nvPr>
        </p:nvSpPr>
        <p:spPr/>
        <p:txBody>
          <a:bodyPr/>
          <a:lstStyle/>
          <a:p>
            <a:endParaRPr lang="en-US"/>
          </a:p>
        </p:txBody>
      </p:sp>
      <p:sp>
        <p:nvSpPr>
          <p:cNvPr id="4" name="TextBox 3">
            <a:extLst>
              <a:ext uri="{FF2B5EF4-FFF2-40B4-BE49-F238E27FC236}">
                <a16:creationId xmlns:a16="http://schemas.microsoft.com/office/drawing/2014/main" id="{58EA903E-8CE2-8231-60CB-F5C5CDF2C4F3}"/>
              </a:ext>
            </a:extLst>
          </p:cNvPr>
          <p:cNvSpPr txBox="1"/>
          <p:nvPr/>
        </p:nvSpPr>
        <p:spPr>
          <a:xfrm>
            <a:off x="635000" y="520700"/>
            <a:ext cx="10852150" cy="2246769"/>
          </a:xfrm>
          <a:prstGeom prst="rect">
            <a:avLst/>
          </a:prstGeom>
          <a:noFill/>
        </p:spPr>
        <p:txBody>
          <a:bodyPr wrap="square" rtlCol="0">
            <a:spAutoFit/>
          </a:bodyPr>
          <a:lstStyle/>
          <a:p>
            <a:r>
              <a:rPr lang="en-US" sz="2800" b="1" dirty="0"/>
              <a:t>2025 CALIFORNIA BUILDING CODE UPDATE</a:t>
            </a:r>
          </a:p>
          <a:p>
            <a:endParaRPr lang="en-US" sz="2800" dirty="0"/>
          </a:p>
          <a:p>
            <a:r>
              <a:rPr lang="en-US" sz="2800" b="1" dirty="0"/>
              <a:t>LOCAL MODIFICATIONS</a:t>
            </a:r>
          </a:p>
          <a:p>
            <a:pPr marL="457200" indent="-457200">
              <a:buFontTx/>
              <a:buChar char="-"/>
            </a:pPr>
            <a:r>
              <a:rPr lang="en-US" sz="2800" dirty="0"/>
              <a:t>Electrification of Buildings (repeal Municipal Code Section 14.06)</a:t>
            </a:r>
          </a:p>
          <a:p>
            <a:pPr marL="457200" indent="-457200">
              <a:buFontTx/>
              <a:buChar char="-"/>
            </a:pPr>
            <a:r>
              <a:rPr lang="en-US" sz="2800" dirty="0"/>
              <a:t>EV Charging infrastructure, Municipal Code Section 14.04.120</a:t>
            </a:r>
          </a:p>
        </p:txBody>
      </p:sp>
    </p:spTree>
    <p:extLst>
      <p:ext uri="{BB962C8B-B14F-4D97-AF65-F5344CB8AC3E}">
        <p14:creationId xmlns:p14="http://schemas.microsoft.com/office/powerpoint/2010/main" val="12934650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7DB23818-FE60-DD5C-2751-BD725A79962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10266C2-081F-2B59-DFAC-CD510E2A1542}"/>
              </a:ext>
            </a:extLst>
          </p:cNvPr>
          <p:cNvSpPr/>
          <p:nvPr/>
        </p:nvSpPr>
        <p:spPr>
          <a:xfrm>
            <a:off x="577850" y="1441450"/>
            <a:ext cx="10979150" cy="2794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A106F963-B9BE-60F0-1106-3F959BF64357}"/>
              </a:ext>
            </a:extLst>
          </p:cNvPr>
          <p:cNvSpPr>
            <a:spLocks noGrp="1"/>
          </p:cNvSpPr>
          <p:nvPr>
            <p:ph type="body" sz="quarter" idx="12"/>
          </p:nvPr>
        </p:nvSpPr>
        <p:spPr/>
        <p:txBody>
          <a:bodyPr/>
          <a:lstStyle/>
          <a:p>
            <a:endParaRPr lang="en-US"/>
          </a:p>
        </p:txBody>
      </p:sp>
      <p:sp>
        <p:nvSpPr>
          <p:cNvPr id="4" name="TextBox 3">
            <a:extLst>
              <a:ext uri="{FF2B5EF4-FFF2-40B4-BE49-F238E27FC236}">
                <a16:creationId xmlns:a16="http://schemas.microsoft.com/office/drawing/2014/main" id="{F1126184-A23F-14E7-EFD3-02136DA0BF60}"/>
              </a:ext>
            </a:extLst>
          </p:cNvPr>
          <p:cNvSpPr txBox="1"/>
          <p:nvPr/>
        </p:nvSpPr>
        <p:spPr>
          <a:xfrm>
            <a:off x="635000" y="520700"/>
            <a:ext cx="10852150" cy="4031873"/>
          </a:xfrm>
          <a:prstGeom prst="rect">
            <a:avLst/>
          </a:prstGeom>
          <a:noFill/>
        </p:spPr>
        <p:txBody>
          <a:bodyPr wrap="square" rtlCol="0">
            <a:spAutoFit/>
          </a:bodyPr>
          <a:lstStyle/>
          <a:p>
            <a:r>
              <a:rPr lang="en-US" sz="2800" b="1" dirty="0"/>
              <a:t>2025 CALIFORNIA BUILDING CODE UPDATE</a:t>
            </a:r>
          </a:p>
          <a:p>
            <a:endParaRPr lang="en-US" sz="2800" dirty="0"/>
          </a:p>
          <a:p>
            <a:r>
              <a:rPr lang="en-US" sz="2800" b="1" dirty="0"/>
              <a:t>RECOMMENDATIONS</a:t>
            </a:r>
          </a:p>
          <a:p>
            <a:pPr lvl="0"/>
            <a:r>
              <a:rPr lang="en-US" dirty="0"/>
              <a:t>- Introduce an ordinance repealing Chapter 14.06 of the Half Moon Bay Municipal Code, “Electrification of Buildings,” and repealing and replacing Chapter 14.04 of the Half Moon Bay Municipal Code, adopting by reference the 2025 Edition of the California Building Standards Code, with local amendments, and finding the amendments to be exempt from environmental review under the California Environmental Quality Act (CEQA); and</a:t>
            </a:r>
          </a:p>
          <a:p>
            <a:pPr lvl="0"/>
            <a:endParaRPr lang="en-US" dirty="0"/>
          </a:p>
          <a:p>
            <a:pPr lvl="0"/>
            <a:r>
              <a:rPr lang="en-US" dirty="0"/>
              <a:t>- Direct staff to place the ordinance and the attached resolution establishing the “Need for Local Modifications to the California Building Standards Code” and ratifying the Coastside Fire Protection District’s Ordinance No. 2025-05 on the consent calendar for adoption on November 18, 2025.</a:t>
            </a:r>
          </a:p>
          <a:p>
            <a:endParaRPr lang="en-US" sz="2800" dirty="0"/>
          </a:p>
        </p:txBody>
      </p:sp>
    </p:spTree>
    <p:extLst>
      <p:ext uri="{BB962C8B-B14F-4D97-AF65-F5344CB8AC3E}">
        <p14:creationId xmlns:p14="http://schemas.microsoft.com/office/powerpoint/2010/main" val="21223041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BB52FF98-2B31-7769-4113-339E9D25143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FAA6708-1DE3-DC0E-CF33-E4B9BBCD7678}"/>
              </a:ext>
            </a:extLst>
          </p:cNvPr>
          <p:cNvSpPr/>
          <p:nvPr/>
        </p:nvSpPr>
        <p:spPr>
          <a:xfrm>
            <a:off x="577850" y="1441450"/>
            <a:ext cx="10979150" cy="32893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F39BB41D-495B-9085-EAD4-3FD18F400B59}"/>
              </a:ext>
            </a:extLst>
          </p:cNvPr>
          <p:cNvSpPr>
            <a:spLocks noGrp="1"/>
          </p:cNvSpPr>
          <p:nvPr>
            <p:ph type="body" sz="quarter" idx="12"/>
          </p:nvPr>
        </p:nvSpPr>
        <p:spPr/>
        <p:txBody>
          <a:bodyPr/>
          <a:lstStyle/>
          <a:p>
            <a:endParaRPr lang="en-US"/>
          </a:p>
        </p:txBody>
      </p:sp>
      <p:sp>
        <p:nvSpPr>
          <p:cNvPr id="4" name="TextBox 3">
            <a:extLst>
              <a:ext uri="{FF2B5EF4-FFF2-40B4-BE49-F238E27FC236}">
                <a16:creationId xmlns:a16="http://schemas.microsoft.com/office/drawing/2014/main" id="{2A48860C-95F4-2E04-E445-3C918C51CCFF}"/>
              </a:ext>
            </a:extLst>
          </p:cNvPr>
          <p:cNvSpPr txBox="1"/>
          <p:nvPr/>
        </p:nvSpPr>
        <p:spPr>
          <a:xfrm>
            <a:off x="635000" y="520700"/>
            <a:ext cx="10852150" cy="4585871"/>
          </a:xfrm>
          <a:prstGeom prst="rect">
            <a:avLst/>
          </a:prstGeom>
          <a:noFill/>
        </p:spPr>
        <p:txBody>
          <a:bodyPr wrap="square" rtlCol="0">
            <a:spAutoFit/>
          </a:bodyPr>
          <a:lstStyle/>
          <a:p>
            <a:r>
              <a:rPr lang="en-US" sz="2800" b="1" dirty="0"/>
              <a:t>2025 CALIFORNIA BUILDING CODE UPDATE</a:t>
            </a:r>
          </a:p>
          <a:p>
            <a:endParaRPr lang="en-US" sz="2800" dirty="0"/>
          </a:p>
          <a:p>
            <a:r>
              <a:rPr lang="en-US" sz="2800" b="1" dirty="0"/>
              <a:t>CONCLUSION</a:t>
            </a:r>
          </a:p>
          <a:p>
            <a:r>
              <a:rPr lang="en-US" dirty="0"/>
              <a:t>Staff recommend that City Council introduce an ordinance to adopt the 2025 CBSC with the local amendments described herein. </a:t>
            </a:r>
          </a:p>
          <a:p>
            <a:r>
              <a:rPr lang="en-US" dirty="0"/>
              <a:t> </a:t>
            </a:r>
          </a:p>
          <a:p>
            <a:r>
              <a:rPr lang="en-US" dirty="0"/>
              <a:t>The second reading will be brought back to Council at its next meeting on November 18, 2025, along with the Resolution determining the “Need for Local Modifications to the California Building Standards Code” and ratifying the Coastside Fire Protection District’s Ordinance No. 2025-05. </a:t>
            </a:r>
          </a:p>
          <a:p>
            <a:r>
              <a:rPr lang="en-US" dirty="0"/>
              <a:t> </a:t>
            </a:r>
          </a:p>
          <a:p>
            <a:r>
              <a:rPr lang="en-US" dirty="0"/>
              <a:t>The new State codes, as modified by the local modifications, will take effect on January 1, 2026. Staff will submit the Ordinance and Resolution making findings of local necessity to the California Building Standards Commission before the Ordinance goes into effect, as required by Health and Safety Code section 17958.7.</a:t>
            </a:r>
          </a:p>
          <a:p>
            <a:endParaRPr lang="en-US" sz="2800" dirty="0"/>
          </a:p>
        </p:txBody>
      </p:sp>
    </p:spTree>
    <p:extLst>
      <p:ext uri="{BB962C8B-B14F-4D97-AF65-F5344CB8AC3E}">
        <p14:creationId xmlns:p14="http://schemas.microsoft.com/office/powerpoint/2010/main" val="240480959"/>
      </p:ext>
    </p:extLst>
  </p:cSld>
  <p:clrMapOvr>
    <a:masterClrMapping/>
  </p:clrMapOvr>
</p:sld>
</file>

<file path=ppt/theme/theme1.xml><?xml version="1.0" encoding="utf-8"?>
<a:theme xmlns:a="http://schemas.openxmlformats.org/drawingml/2006/main" name="City of HMB Blue">
  <a:themeElements>
    <a:clrScheme name="124">
      <a:dk1>
        <a:srgbClr val="243746"/>
      </a:dk1>
      <a:lt1>
        <a:srgbClr val="FFFFFF"/>
      </a:lt1>
      <a:dk2>
        <a:srgbClr val="44546A"/>
      </a:dk2>
      <a:lt2>
        <a:srgbClr val="E7E6E6"/>
      </a:lt2>
      <a:accent1>
        <a:srgbClr val="00447C"/>
      </a:accent1>
      <a:accent2>
        <a:srgbClr val="F7931D"/>
      </a:accent2>
      <a:accent3>
        <a:srgbClr val="007486"/>
      </a:accent3>
      <a:accent4>
        <a:srgbClr val="63922C"/>
      </a:accent4>
      <a:accent5>
        <a:srgbClr val="BCE6FB"/>
      </a:accent5>
      <a:accent6>
        <a:srgbClr val="00A2E5"/>
      </a:accent6>
      <a:hlink>
        <a:srgbClr val="0563C1"/>
      </a:hlink>
      <a:folHlink>
        <a:srgbClr val="00447C"/>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YECS Theme" id="{4A766E53-A23F-1448-9088-9D49FB7E6F5B}" vid="{AD7FD6B6-5B35-1949-99AC-724F7C15CBBA}"/>
    </a:ext>
  </a:extLst>
</a:theme>
</file>

<file path=ppt/theme/theme2.xml><?xml version="1.0" encoding="utf-8"?>
<a:theme xmlns:a="http://schemas.openxmlformats.org/drawingml/2006/main" name="City of HMB Teal">
  <a:themeElements>
    <a:clrScheme name="124">
      <a:dk1>
        <a:srgbClr val="243746"/>
      </a:dk1>
      <a:lt1>
        <a:srgbClr val="FFFFFF"/>
      </a:lt1>
      <a:dk2>
        <a:srgbClr val="44546A"/>
      </a:dk2>
      <a:lt2>
        <a:srgbClr val="E7E6E6"/>
      </a:lt2>
      <a:accent1>
        <a:srgbClr val="00447C"/>
      </a:accent1>
      <a:accent2>
        <a:srgbClr val="F7931D"/>
      </a:accent2>
      <a:accent3>
        <a:srgbClr val="007486"/>
      </a:accent3>
      <a:accent4>
        <a:srgbClr val="63922C"/>
      </a:accent4>
      <a:accent5>
        <a:srgbClr val="BCE6FB"/>
      </a:accent5>
      <a:accent6>
        <a:srgbClr val="00A2E5"/>
      </a:accent6>
      <a:hlink>
        <a:srgbClr val="0563C1"/>
      </a:hlink>
      <a:folHlink>
        <a:srgbClr val="00447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YECS Theme" id="{4A766E53-A23F-1448-9088-9D49FB7E6F5B}" vid="{AD7FD6B6-5B35-1949-99AC-724F7C15CBBA}"/>
    </a:ext>
  </a:extLst>
</a:theme>
</file>

<file path=ppt/theme/theme3.xml><?xml version="1.0" encoding="utf-8"?>
<a:theme xmlns:a="http://schemas.openxmlformats.org/drawingml/2006/main" name="City of HMB Green">
  <a:themeElements>
    <a:clrScheme name="124">
      <a:dk1>
        <a:srgbClr val="243746"/>
      </a:dk1>
      <a:lt1>
        <a:srgbClr val="FFFFFF"/>
      </a:lt1>
      <a:dk2>
        <a:srgbClr val="44546A"/>
      </a:dk2>
      <a:lt2>
        <a:srgbClr val="E7E6E6"/>
      </a:lt2>
      <a:accent1>
        <a:srgbClr val="00447C"/>
      </a:accent1>
      <a:accent2>
        <a:srgbClr val="F7931D"/>
      </a:accent2>
      <a:accent3>
        <a:srgbClr val="007486"/>
      </a:accent3>
      <a:accent4>
        <a:srgbClr val="63922C"/>
      </a:accent4>
      <a:accent5>
        <a:srgbClr val="BCE6FB"/>
      </a:accent5>
      <a:accent6>
        <a:srgbClr val="00A2E5"/>
      </a:accent6>
      <a:hlink>
        <a:srgbClr val="0563C1"/>
      </a:hlink>
      <a:folHlink>
        <a:srgbClr val="00447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YECS Theme" id="{4A766E53-A23F-1448-9088-9D49FB7E6F5B}" vid="{AD7FD6B6-5B35-1949-99AC-724F7C15CBB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75</TotalTime>
  <Words>341</Words>
  <Application>Microsoft Office PowerPoint</Application>
  <PresentationFormat>Widescreen</PresentationFormat>
  <Paragraphs>32</Paragraphs>
  <Slides>6</Slides>
  <Notes>0</Notes>
  <HiddenSlides>0</HiddenSlides>
  <MMClips>0</MMClips>
  <ScaleCrop>false</ScaleCrop>
  <HeadingPairs>
    <vt:vector size="6" baseType="variant">
      <vt:variant>
        <vt:lpstr>Fonts Used</vt:lpstr>
      </vt:variant>
      <vt:variant>
        <vt:i4>2</vt:i4>
      </vt:variant>
      <vt:variant>
        <vt:lpstr>Theme</vt:lpstr>
      </vt:variant>
      <vt:variant>
        <vt:i4>3</vt:i4>
      </vt:variant>
      <vt:variant>
        <vt:lpstr>Slide Titles</vt:lpstr>
      </vt:variant>
      <vt:variant>
        <vt:i4>6</vt:i4>
      </vt:variant>
    </vt:vector>
  </HeadingPairs>
  <TitlesOfParts>
    <vt:vector size="11" baseType="lpstr">
      <vt:lpstr>Arial</vt:lpstr>
      <vt:lpstr>Calibri</vt:lpstr>
      <vt:lpstr>City of HMB Blue</vt:lpstr>
      <vt:lpstr>City of HMB Teal</vt:lpstr>
      <vt:lpstr>City of HMB Green</vt:lpstr>
      <vt:lpstr>City Council Meeting November 4, 2025</vt:lpstr>
      <vt:lpstr>             </vt:lpstr>
      <vt:lpstr>             </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Georgann Cartwright</dc:creator>
  <cp:lastModifiedBy>Benjamin Corrales</cp:lastModifiedBy>
  <cp:revision>2</cp:revision>
  <cp:lastPrinted>2025-04-02T00:22:32Z</cp:lastPrinted>
  <dcterms:created xsi:type="dcterms:W3CDTF">2022-01-08T19:50:25Z</dcterms:created>
  <dcterms:modified xsi:type="dcterms:W3CDTF">2025-11-05T02:18:59Z</dcterms:modified>
</cp:coreProperties>
</file>