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6" r:id="rId2"/>
    <p:sldMasterId id="2147483726" r:id="rId3"/>
  </p:sldMasterIdLst>
  <p:notesMasterIdLst>
    <p:notesMasterId r:id="rId21"/>
  </p:notesMasterIdLst>
  <p:sldIdLst>
    <p:sldId id="311" r:id="rId4"/>
    <p:sldId id="276" r:id="rId5"/>
    <p:sldId id="306" r:id="rId6"/>
    <p:sldId id="330" r:id="rId7"/>
    <p:sldId id="320" r:id="rId8"/>
    <p:sldId id="321" r:id="rId9"/>
    <p:sldId id="324" r:id="rId10"/>
    <p:sldId id="323" r:id="rId11"/>
    <p:sldId id="326" r:id="rId12"/>
    <p:sldId id="327" r:id="rId13"/>
    <p:sldId id="328" r:id="rId14"/>
    <p:sldId id="305" r:id="rId15"/>
    <p:sldId id="318" r:id="rId16"/>
    <p:sldId id="329" r:id="rId17"/>
    <p:sldId id="317" r:id="rId18"/>
    <p:sldId id="325" r:id="rId19"/>
    <p:sldId id="322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2F7F0A-A0EE-44A7-8FB8-3E003831CCD4}">
          <p14:sldIdLst>
            <p14:sldId id="311"/>
            <p14:sldId id="276"/>
            <p14:sldId id="306"/>
            <p14:sldId id="330"/>
            <p14:sldId id="320"/>
            <p14:sldId id="321"/>
            <p14:sldId id="324"/>
            <p14:sldId id="323"/>
            <p14:sldId id="326"/>
            <p14:sldId id="327"/>
            <p14:sldId id="328"/>
            <p14:sldId id="305"/>
            <p14:sldId id="318"/>
            <p14:sldId id="329"/>
            <p14:sldId id="317"/>
            <p14:sldId id="325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A24C"/>
    <a:srgbClr val="00457C"/>
    <a:srgbClr val="1E3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A4E5AF-4B4B-4AFD-8155-7B9424684BCA}" v="40" dt="2025-11-04T23:35:41.589"/>
    <p1510:client id="{E24A6782-E6C5-6946-9762-FD6DB2BA872A}" v="25" dt="2025-11-05T06:06:13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Chidester" userId="c749b66b-a5e0-4c76-8dfb-e5927f8c37e2" providerId="ADAL" clId="{4CAAAD5D-C962-5EE8-8C90-BDDFCC503001}"/>
    <pc:docChg chg="undo custSel addSld modSld modSection">
      <pc:chgData name="Matthew Chidester" userId="c749b66b-a5e0-4c76-8dfb-e5927f8c37e2" providerId="ADAL" clId="{4CAAAD5D-C962-5EE8-8C90-BDDFCC503001}" dt="2025-11-05T06:06:13.393" v="31" actId="113"/>
      <pc:docMkLst>
        <pc:docMk/>
      </pc:docMkLst>
      <pc:sldChg chg="delSp modSp add mod">
        <pc:chgData name="Matthew Chidester" userId="c749b66b-a5e0-4c76-8dfb-e5927f8c37e2" providerId="ADAL" clId="{4CAAAD5D-C962-5EE8-8C90-BDDFCC503001}" dt="2025-11-05T06:06:13.393" v="31" actId="113"/>
        <pc:sldMkLst>
          <pc:docMk/>
          <pc:sldMk cId="215469543" sldId="330"/>
        </pc:sldMkLst>
        <pc:spChg chg="del">
          <ac:chgData name="Matthew Chidester" userId="c749b66b-a5e0-4c76-8dfb-e5927f8c37e2" providerId="ADAL" clId="{4CAAAD5D-C962-5EE8-8C90-BDDFCC503001}" dt="2025-11-05T06:05:07.681" v="1" actId="478"/>
          <ac:spMkLst>
            <pc:docMk/>
            <pc:sldMk cId="215469543" sldId="330"/>
            <ac:spMk id="2" creationId="{F64EEE62-689E-EE72-3B91-A55FD2DC1875}"/>
          </ac:spMkLst>
        </pc:spChg>
        <pc:spChg chg="mod">
          <ac:chgData name="Matthew Chidester" userId="c749b66b-a5e0-4c76-8dfb-e5927f8c37e2" providerId="ADAL" clId="{4CAAAD5D-C962-5EE8-8C90-BDDFCC503001}" dt="2025-11-05T06:06:13.393" v="31" actId="113"/>
          <ac:spMkLst>
            <pc:docMk/>
            <pc:sldMk cId="215469543" sldId="330"/>
            <ac:spMk id="5" creationId="{1BFD4DA4-CC98-B3B3-C5A1-7E64E889A1A5}"/>
          </ac:spMkLst>
        </pc:spChg>
      </pc:sldChg>
    </pc:docChg>
  </pc:docChgLst>
  <pc:docChgLst>
    <pc:chgData name="Leslie Lacko" userId="78009fc4-0bc7-4489-aa15-85febf5f5fb3" providerId="ADAL" clId="{A14D02BD-1360-4BC2-9F23-189D49381B94}"/>
    <pc:docChg chg="custSel addSld delSld modSld sldOrd modSection">
      <pc:chgData name="Leslie Lacko" userId="78009fc4-0bc7-4489-aa15-85febf5f5fb3" providerId="ADAL" clId="{A14D02BD-1360-4BC2-9F23-189D49381B94}" dt="2025-11-04T23:54:22.764" v="2158" actId="20577"/>
      <pc:docMkLst>
        <pc:docMk/>
      </pc:docMkLst>
      <pc:sldChg chg="modSp mod">
        <pc:chgData name="Leslie Lacko" userId="78009fc4-0bc7-4489-aa15-85febf5f5fb3" providerId="ADAL" clId="{A14D02BD-1360-4BC2-9F23-189D49381B94}" dt="2025-11-04T20:19:21.535" v="113" actId="20577"/>
        <pc:sldMkLst>
          <pc:docMk/>
          <pc:sldMk cId="307018047" sldId="276"/>
        </pc:sldMkLst>
        <pc:spChg chg="mod">
          <ac:chgData name="Leslie Lacko" userId="78009fc4-0bc7-4489-aa15-85febf5f5fb3" providerId="ADAL" clId="{A14D02BD-1360-4BC2-9F23-189D49381B94}" dt="2025-11-04T20:19:21.535" v="113" actId="20577"/>
          <ac:spMkLst>
            <pc:docMk/>
            <pc:sldMk cId="307018047" sldId="276"/>
            <ac:spMk id="5" creationId="{572449C0-EBD9-F143-8885-D72CD586E604}"/>
          </ac:spMkLst>
        </pc:spChg>
      </pc:sldChg>
      <pc:sldChg chg="addSp modSp mod ord">
        <pc:chgData name="Leslie Lacko" userId="78009fc4-0bc7-4489-aa15-85febf5f5fb3" providerId="ADAL" clId="{A14D02BD-1360-4BC2-9F23-189D49381B94}" dt="2025-11-04T23:54:12.180" v="2156" actId="6549"/>
        <pc:sldMkLst>
          <pc:docMk/>
          <pc:sldMk cId="424185387" sldId="306"/>
        </pc:sldMkLst>
        <pc:spChg chg="add mod">
          <ac:chgData name="Leslie Lacko" userId="78009fc4-0bc7-4489-aa15-85febf5f5fb3" providerId="ADAL" clId="{A14D02BD-1360-4BC2-9F23-189D49381B94}" dt="2025-11-04T20:26:29.398" v="474" actId="20577"/>
          <ac:spMkLst>
            <pc:docMk/>
            <pc:sldMk cId="424185387" sldId="306"/>
            <ac:spMk id="2" creationId="{2A000204-6DD0-B79A-D2F0-2BBF708FAA8D}"/>
          </ac:spMkLst>
        </pc:spChg>
        <pc:spChg chg="mod">
          <ac:chgData name="Leslie Lacko" userId="78009fc4-0bc7-4489-aa15-85febf5f5fb3" providerId="ADAL" clId="{A14D02BD-1360-4BC2-9F23-189D49381B94}" dt="2025-11-04T23:54:12.180" v="2156" actId="6549"/>
          <ac:spMkLst>
            <pc:docMk/>
            <pc:sldMk cId="424185387" sldId="306"/>
            <ac:spMk id="3" creationId="{F6455083-DDD7-594C-64A6-1B10D1D9F106}"/>
          </ac:spMkLst>
        </pc:spChg>
        <pc:spChg chg="mod">
          <ac:chgData name="Leslie Lacko" userId="78009fc4-0bc7-4489-aa15-85febf5f5fb3" providerId="ADAL" clId="{A14D02BD-1360-4BC2-9F23-189D49381B94}" dt="2025-11-04T20:27:13.382" v="554" actId="20577"/>
          <ac:spMkLst>
            <pc:docMk/>
            <pc:sldMk cId="424185387" sldId="306"/>
            <ac:spMk id="5" creationId="{628149D2-F85C-12AE-0AD8-8239C5F10617}"/>
          </ac:spMkLst>
        </pc:spChg>
      </pc:sldChg>
      <pc:sldChg chg="addSp delSp modSp mod">
        <pc:chgData name="Leslie Lacko" userId="78009fc4-0bc7-4489-aa15-85febf5f5fb3" providerId="ADAL" clId="{A14D02BD-1360-4BC2-9F23-189D49381B94}" dt="2025-11-04T20:18:55.679" v="74" actId="1076"/>
        <pc:sldMkLst>
          <pc:docMk/>
          <pc:sldMk cId="1287926593" sldId="311"/>
        </pc:sldMkLst>
        <pc:spChg chg="mod">
          <ac:chgData name="Leslie Lacko" userId="78009fc4-0bc7-4489-aa15-85febf5f5fb3" providerId="ADAL" clId="{A14D02BD-1360-4BC2-9F23-189D49381B94}" dt="2025-11-04T20:18:55.679" v="74" actId="1076"/>
          <ac:spMkLst>
            <pc:docMk/>
            <pc:sldMk cId="1287926593" sldId="311"/>
            <ac:spMk id="2" creationId="{4AF4AE0E-C515-ADAE-F6DB-8C007AD72ABE}"/>
          </ac:spMkLst>
        </pc:spChg>
        <pc:spChg chg="mod">
          <ac:chgData name="Leslie Lacko" userId="78009fc4-0bc7-4489-aa15-85febf5f5fb3" providerId="ADAL" clId="{A14D02BD-1360-4BC2-9F23-189D49381B94}" dt="2025-11-04T20:16:05.355" v="10" actId="20577"/>
          <ac:spMkLst>
            <pc:docMk/>
            <pc:sldMk cId="1287926593" sldId="311"/>
            <ac:spMk id="4" creationId="{9686C2E2-3F68-8EA5-D5D9-0A74A96094CE}"/>
          </ac:spMkLst>
        </pc:spChg>
        <pc:spChg chg="add del mod">
          <ac:chgData name="Leslie Lacko" userId="78009fc4-0bc7-4489-aa15-85febf5f5fb3" providerId="ADAL" clId="{A14D02BD-1360-4BC2-9F23-189D49381B94}" dt="2025-11-04T20:18:47.965" v="73" actId="478"/>
          <ac:spMkLst>
            <pc:docMk/>
            <pc:sldMk cId="1287926593" sldId="311"/>
            <ac:spMk id="5" creationId="{39D83982-CE8F-BA45-75BC-8FBDB3CB6253}"/>
          </ac:spMkLst>
        </pc:spChg>
      </pc:sldChg>
      <pc:sldChg chg="modSp new del mod ord">
        <pc:chgData name="Leslie Lacko" userId="78009fc4-0bc7-4489-aa15-85febf5f5fb3" providerId="ADAL" clId="{A14D02BD-1360-4BC2-9F23-189D49381B94}" dt="2025-11-04T23:02:37.739" v="2006" actId="47"/>
        <pc:sldMkLst>
          <pc:docMk/>
          <pc:sldMk cId="666186599" sldId="319"/>
        </pc:sldMkLst>
        <pc:spChg chg="mod">
          <ac:chgData name="Leslie Lacko" userId="78009fc4-0bc7-4489-aa15-85febf5f5fb3" providerId="ADAL" clId="{A14D02BD-1360-4BC2-9F23-189D49381B94}" dt="2025-11-04T20:37:01.307" v="1158" actId="27636"/>
          <ac:spMkLst>
            <pc:docMk/>
            <pc:sldMk cId="666186599" sldId="319"/>
            <ac:spMk id="2" creationId="{6133B53D-51E2-89ED-BA87-743FF0439FA8}"/>
          </ac:spMkLst>
        </pc:spChg>
        <pc:spChg chg="mod">
          <ac:chgData name="Leslie Lacko" userId="78009fc4-0bc7-4489-aa15-85febf5f5fb3" providerId="ADAL" clId="{A14D02BD-1360-4BC2-9F23-189D49381B94}" dt="2025-11-04T20:36:05.713" v="1039" actId="20577"/>
          <ac:spMkLst>
            <pc:docMk/>
            <pc:sldMk cId="666186599" sldId="319"/>
            <ac:spMk id="3" creationId="{609BABE4-B82D-A4E5-9825-7B0824EE2FBF}"/>
          </ac:spMkLst>
        </pc:spChg>
      </pc:sldChg>
      <pc:sldChg chg="modSp new mod">
        <pc:chgData name="Leslie Lacko" userId="78009fc4-0bc7-4489-aa15-85febf5f5fb3" providerId="ADAL" clId="{A14D02BD-1360-4BC2-9F23-189D49381B94}" dt="2025-11-04T20:31:36.665" v="729" actId="1076"/>
        <pc:sldMkLst>
          <pc:docMk/>
          <pc:sldMk cId="925880719" sldId="320"/>
        </pc:sldMkLst>
        <pc:spChg chg="mod">
          <ac:chgData name="Leslie Lacko" userId="78009fc4-0bc7-4489-aa15-85febf5f5fb3" providerId="ADAL" clId="{A14D02BD-1360-4BC2-9F23-189D49381B94}" dt="2025-11-04T20:31:36.665" v="729" actId="1076"/>
          <ac:spMkLst>
            <pc:docMk/>
            <pc:sldMk cId="925880719" sldId="320"/>
            <ac:spMk id="2" creationId="{22310AEF-3018-7AF4-A131-EE61F48BB0DA}"/>
          </ac:spMkLst>
        </pc:spChg>
        <pc:spChg chg="mod">
          <ac:chgData name="Leslie Lacko" userId="78009fc4-0bc7-4489-aa15-85febf5f5fb3" providerId="ADAL" clId="{A14D02BD-1360-4BC2-9F23-189D49381B94}" dt="2025-11-04T20:30:34.948" v="566" actId="20577"/>
          <ac:spMkLst>
            <pc:docMk/>
            <pc:sldMk cId="925880719" sldId="320"/>
            <ac:spMk id="3" creationId="{0D3381D0-2D46-E81C-97E5-467107DD09A8}"/>
          </ac:spMkLst>
        </pc:spChg>
      </pc:sldChg>
      <pc:sldChg chg="modSp add mod">
        <pc:chgData name="Leslie Lacko" userId="78009fc4-0bc7-4489-aa15-85febf5f5fb3" providerId="ADAL" clId="{A14D02BD-1360-4BC2-9F23-189D49381B94}" dt="2025-11-04T23:54:22.764" v="2158" actId="20577"/>
        <pc:sldMkLst>
          <pc:docMk/>
          <pc:sldMk cId="701387433" sldId="321"/>
        </pc:sldMkLst>
        <pc:spChg chg="mod">
          <ac:chgData name="Leslie Lacko" userId="78009fc4-0bc7-4489-aa15-85febf5f5fb3" providerId="ADAL" clId="{A14D02BD-1360-4BC2-9F23-189D49381B94}" dt="2025-11-04T23:54:22.764" v="2158" actId="20577"/>
          <ac:spMkLst>
            <pc:docMk/>
            <pc:sldMk cId="701387433" sldId="321"/>
            <ac:spMk id="2" creationId="{7062C45D-911F-9DE4-2793-560F89333D92}"/>
          </ac:spMkLst>
        </pc:spChg>
      </pc:sldChg>
      <pc:sldChg chg="modSp add mod ord">
        <pc:chgData name="Leslie Lacko" userId="78009fc4-0bc7-4489-aa15-85febf5f5fb3" providerId="ADAL" clId="{A14D02BD-1360-4BC2-9F23-189D49381B94}" dt="2025-11-04T20:40:15.519" v="1376" actId="1076"/>
        <pc:sldMkLst>
          <pc:docMk/>
          <pc:sldMk cId="2054518469" sldId="322"/>
        </pc:sldMkLst>
        <pc:spChg chg="mod">
          <ac:chgData name="Leslie Lacko" userId="78009fc4-0bc7-4489-aa15-85febf5f5fb3" providerId="ADAL" clId="{A14D02BD-1360-4BC2-9F23-189D49381B94}" dt="2025-11-04T20:40:10.665" v="1375" actId="1076"/>
          <ac:spMkLst>
            <pc:docMk/>
            <pc:sldMk cId="2054518469" sldId="322"/>
            <ac:spMk id="2" creationId="{BA600803-D8F6-8B7A-A388-3D6977208CF2}"/>
          </ac:spMkLst>
        </pc:spChg>
        <pc:spChg chg="mod">
          <ac:chgData name="Leslie Lacko" userId="78009fc4-0bc7-4489-aa15-85febf5f5fb3" providerId="ADAL" clId="{A14D02BD-1360-4BC2-9F23-189D49381B94}" dt="2025-11-04T20:40:15.519" v="1376" actId="1076"/>
          <ac:spMkLst>
            <pc:docMk/>
            <pc:sldMk cId="2054518469" sldId="322"/>
            <ac:spMk id="3" creationId="{646FF5E3-FC71-D4CD-4350-EC22A6E60237}"/>
          </ac:spMkLst>
        </pc:spChg>
      </pc:sldChg>
      <pc:sldChg chg="addSp delSp modSp new mod">
        <pc:chgData name="Leslie Lacko" userId="78009fc4-0bc7-4489-aa15-85febf5f5fb3" providerId="ADAL" clId="{A14D02BD-1360-4BC2-9F23-189D49381B94}" dt="2025-11-04T22:51:16.925" v="1894" actId="1076"/>
        <pc:sldMkLst>
          <pc:docMk/>
          <pc:sldMk cId="2351816713" sldId="323"/>
        </pc:sldMkLst>
        <pc:spChg chg="mod">
          <ac:chgData name="Leslie Lacko" userId="78009fc4-0bc7-4489-aa15-85febf5f5fb3" providerId="ADAL" clId="{A14D02BD-1360-4BC2-9F23-189D49381B94}" dt="2025-11-04T20:44:36.804" v="1404" actId="14100"/>
          <ac:spMkLst>
            <pc:docMk/>
            <pc:sldMk cId="2351816713" sldId="323"/>
            <ac:spMk id="2" creationId="{BD20AFFA-3856-D051-A0D8-F7D5271AFC21}"/>
          </ac:spMkLst>
        </pc:spChg>
        <pc:spChg chg="mod">
          <ac:chgData name="Leslie Lacko" userId="78009fc4-0bc7-4489-aa15-85febf5f5fb3" providerId="ADAL" clId="{A14D02BD-1360-4BC2-9F23-189D49381B94}" dt="2025-11-04T20:44:33.246" v="1403" actId="14100"/>
          <ac:spMkLst>
            <pc:docMk/>
            <pc:sldMk cId="2351816713" sldId="323"/>
            <ac:spMk id="3" creationId="{9E74464A-A4C5-3059-0906-9C663E8DA207}"/>
          </ac:spMkLst>
        </pc:spChg>
        <pc:spChg chg="add mod">
          <ac:chgData name="Leslie Lacko" userId="78009fc4-0bc7-4489-aa15-85febf5f5fb3" providerId="ADAL" clId="{A14D02BD-1360-4BC2-9F23-189D49381B94}" dt="2025-11-04T20:59:11.090" v="1737" actId="14100"/>
          <ac:spMkLst>
            <pc:docMk/>
            <pc:sldMk cId="2351816713" sldId="323"/>
            <ac:spMk id="4" creationId="{50ECAD76-6509-D016-D526-50F3883846A8}"/>
          </ac:spMkLst>
        </pc:spChg>
        <pc:spChg chg="add del mod">
          <ac:chgData name="Leslie Lacko" userId="78009fc4-0bc7-4489-aa15-85febf5f5fb3" providerId="ADAL" clId="{A14D02BD-1360-4BC2-9F23-189D49381B94}" dt="2025-11-04T20:43:51.015" v="1391" actId="478"/>
          <ac:spMkLst>
            <pc:docMk/>
            <pc:sldMk cId="2351816713" sldId="323"/>
            <ac:spMk id="5" creationId="{DC7BDD90-16F3-765D-C623-78B46B7F76BE}"/>
          </ac:spMkLst>
        </pc:spChg>
        <pc:spChg chg="add del mod">
          <ac:chgData name="Leslie Lacko" userId="78009fc4-0bc7-4489-aa15-85febf5f5fb3" providerId="ADAL" clId="{A14D02BD-1360-4BC2-9F23-189D49381B94}" dt="2025-11-04T20:44:08.361" v="1398" actId="478"/>
          <ac:spMkLst>
            <pc:docMk/>
            <pc:sldMk cId="2351816713" sldId="323"/>
            <ac:spMk id="6" creationId="{A1E3EFC0-0D2D-0E09-96DD-0F1AFEC74877}"/>
          </ac:spMkLst>
        </pc:spChg>
        <pc:spChg chg="add del mod">
          <ac:chgData name="Leslie Lacko" userId="78009fc4-0bc7-4489-aa15-85febf5f5fb3" providerId="ADAL" clId="{A14D02BD-1360-4BC2-9F23-189D49381B94}" dt="2025-11-04T20:44:05.926" v="1397" actId="478"/>
          <ac:spMkLst>
            <pc:docMk/>
            <pc:sldMk cId="2351816713" sldId="323"/>
            <ac:spMk id="7" creationId="{8D068829-892D-AA44-708D-823C8156BB43}"/>
          </ac:spMkLst>
        </pc:spChg>
        <pc:spChg chg="add del mod">
          <ac:chgData name="Leslie Lacko" userId="78009fc4-0bc7-4489-aa15-85febf5f5fb3" providerId="ADAL" clId="{A14D02BD-1360-4BC2-9F23-189D49381B94}" dt="2025-11-04T20:44:04.854" v="1396" actId="478"/>
          <ac:spMkLst>
            <pc:docMk/>
            <pc:sldMk cId="2351816713" sldId="323"/>
            <ac:spMk id="8" creationId="{10ECF23F-BDD6-8FE5-6A47-C9F763087E68}"/>
          </ac:spMkLst>
        </pc:spChg>
        <pc:spChg chg="add del mod">
          <ac:chgData name="Leslie Lacko" userId="78009fc4-0bc7-4489-aa15-85febf5f5fb3" providerId="ADAL" clId="{A14D02BD-1360-4BC2-9F23-189D49381B94}" dt="2025-11-04T20:45:11.846" v="1415" actId="478"/>
          <ac:spMkLst>
            <pc:docMk/>
            <pc:sldMk cId="2351816713" sldId="323"/>
            <ac:spMk id="9" creationId="{46116844-60D3-677A-B54C-FAD1717B0BA9}"/>
          </ac:spMkLst>
        </pc:spChg>
        <pc:spChg chg="add del mod">
          <ac:chgData name="Leslie Lacko" userId="78009fc4-0bc7-4489-aa15-85febf5f5fb3" providerId="ADAL" clId="{A14D02BD-1360-4BC2-9F23-189D49381B94}" dt="2025-11-04T20:45:10.636" v="1414" actId="478"/>
          <ac:spMkLst>
            <pc:docMk/>
            <pc:sldMk cId="2351816713" sldId="323"/>
            <ac:spMk id="10" creationId="{4767BA65-0A4A-C883-BFE9-07E299555A53}"/>
          </ac:spMkLst>
        </pc:spChg>
        <pc:spChg chg="add del mod">
          <ac:chgData name="Leslie Lacko" userId="78009fc4-0bc7-4489-aa15-85febf5f5fb3" providerId="ADAL" clId="{A14D02BD-1360-4BC2-9F23-189D49381B94}" dt="2025-11-04T20:45:08.926" v="1413" actId="478"/>
          <ac:spMkLst>
            <pc:docMk/>
            <pc:sldMk cId="2351816713" sldId="323"/>
            <ac:spMk id="11" creationId="{6E148F73-A4E5-0D6D-0A99-516230E84E48}"/>
          </ac:spMkLst>
        </pc:spChg>
        <pc:spChg chg="add del mod">
          <ac:chgData name="Leslie Lacko" userId="78009fc4-0bc7-4489-aa15-85febf5f5fb3" providerId="ADAL" clId="{A14D02BD-1360-4BC2-9F23-189D49381B94}" dt="2025-11-04T20:45:08.022" v="1412" actId="478"/>
          <ac:spMkLst>
            <pc:docMk/>
            <pc:sldMk cId="2351816713" sldId="323"/>
            <ac:spMk id="12" creationId="{981912B9-F386-F6B5-4B20-84A5AF3E96E5}"/>
          </ac:spMkLst>
        </pc:spChg>
        <pc:spChg chg="add del mod">
          <ac:chgData name="Leslie Lacko" userId="78009fc4-0bc7-4489-aa15-85febf5f5fb3" providerId="ADAL" clId="{A14D02BD-1360-4BC2-9F23-189D49381B94}" dt="2025-11-04T20:54:43.716" v="1708" actId="478"/>
          <ac:spMkLst>
            <pc:docMk/>
            <pc:sldMk cId="2351816713" sldId="323"/>
            <ac:spMk id="13" creationId="{6BF56393-D2D1-B138-462E-8207785660E6}"/>
          </ac:spMkLst>
        </pc:spChg>
        <pc:spChg chg="add mod">
          <ac:chgData name="Leslie Lacko" userId="78009fc4-0bc7-4489-aa15-85febf5f5fb3" providerId="ADAL" clId="{A14D02BD-1360-4BC2-9F23-189D49381B94}" dt="2025-11-04T22:30:49.912" v="1776" actId="1076"/>
          <ac:spMkLst>
            <pc:docMk/>
            <pc:sldMk cId="2351816713" sldId="323"/>
            <ac:spMk id="14" creationId="{8B222652-C6DE-5CEA-09F7-73932A6D7FA3}"/>
          </ac:spMkLst>
        </pc:spChg>
        <pc:spChg chg="add mod">
          <ac:chgData name="Leslie Lacko" userId="78009fc4-0bc7-4489-aa15-85febf5f5fb3" providerId="ADAL" clId="{A14D02BD-1360-4BC2-9F23-189D49381B94}" dt="2025-11-04T21:00:10.903" v="1771" actId="20577"/>
          <ac:spMkLst>
            <pc:docMk/>
            <pc:sldMk cId="2351816713" sldId="323"/>
            <ac:spMk id="15" creationId="{7F725112-0331-C2CD-DE4D-90A33B8DA5CE}"/>
          </ac:spMkLst>
        </pc:spChg>
        <pc:spChg chg="add mod">
          <ac:chgData name="Leslie Lacko" userId="78009fc4-0bc7-4489-aa15-85febf5f5fb3" providerId="ADAL" clId="{A14D02BD-1360-4BC2-9F23-189D49381B94}" dt="2025-11-04T22:50:38.915" v="1888" actId="20577"/>
          <ac:spMkLst>
            <pc:docMk/>
            <pc:sldMk cId="2351816713" sldId="323"/>
            <ac:spMk id="16" creationId="{473DAAD9-29CC-41AB-442F-5FE7F8A7B31E}"/>
          </ac:spMkLst>
        </pc:spChg>
        <pc:spChg chg="add del mod">
          <ac:chgData name="Leslie Lacko" userId="78009fc4-0bc7-4489-aa15-85febf5f5fb3" providerId="ADAL" clId="{A14D02BD-1360-4BC2-9F23-189D49381B94}" dt="2025-11-04T20:54:44.805" v="1709" actId="478"/>
          <ac:spMkLst>
            <pc:docMk/>
            <pc:sldMk cId="2351816713" sldId="323"/>
            <ac:spMk id="17" creationId="{06CCBBD7-631E-7809-F1FD-26376C0C60E8}"/>
          </ac:spMkLst>
        </pc:spChg>
        <pc:spChg chg="add del mod">
          <ac:chgData name="Leslie Lacko" userId="78009fc4-0bc7-4489-aa15-85febf5f5fb3" providerId="ADAL" clId="{A14D02BD-1360-4BC2-9F23-189D49381B94}" dt="2025-11-04T20:54:45.684" v="1710" actId="478"/>
          <ac:spMkLst>
            <pc:docMk/>
            <pc:sldMk cId="2351816713" sldId="323"/>
            <ac:spMk id="18" creationId="{C58662FC-FC89-AE34-960E-525F1FEB1E1F}"/>
          </ac:spMkLst>
        </pc:spChg>
        <pc:spChg chg="add del mod">
          <ac:chgData name="Leslie Lacko" userId="78009fc4-0bc7-4489-aa15-85febf5f5fb3" providerId="ADAL" clId="{A14D02BD-1360-4BC2-9F23-189D49381B94}" dt="2025-11-04T20:54:47.161" v="1711" actId="478"/>
          <ac:spMkLst>
            <pc:docMk/>
            <pc:sldMk cId="2351816713" sldId="323"/>
            <ac:spMk id="19" creationId="{D55266CD-652D-5427-5B79-A34E242B42A4}"/>
          </ac:spMkLst>
        </pc:spChg>
        <pc:spChg chg="add del mod">
          <ac:chgData name="Leslie Lacko" userId="78009fc4-0bc7-4489-aa15-85febf5f5fb3" providerId="ADAL" clId="{A14D02BD-1360-4BC2-9F23-189D49381B94}" dt="2025-11-04T20:58:05.872" v="1727" actId="478"/>
          <ac:spMkLst>
            <pc:docMk/>
            <pc:sldMk cId="2351816713" sldId="323"/>
            <ac:spMk id="20" creationId="{F712A480-3423-6FB1-2DA4-D9E3D6F0E4AC}"/>
          </ac:spMkLst>
        </pc:spChg>
        <pc:spChg chg="add del mod">
          <ac:chgData name="Leslie Lacko" userId="78009fc4-0bc7-4489-aa15-85febf5f5fb3" providerId="ADAL" clId="{A14D02BD-1360-4BC2-9F23-189D49381B94}" dt="2025-11-04T22:50:55.478" v="1892" actId="478"/>
          <ac:spMkLst>
            <pc:docMk/>
            <pc:sldMk cId="2351816713" sldId="323"/>
            <ac:spMk id="21" creationId="{C2B946BD-C372-3C49-D41F-4079D01C0454}"/>
          </ac:spMkLst>
        </pc:spChg>
        <pc:spChg chg="add del mod">
          <ac:chgData name="Leslie Lacko" userId="78009fc4-0bc7-4489-aa15-85febf5f5fb3" providerId="ADAL" clId="{A14D02BD-1360-4BC2-9F23-189D49381B94}" dt="2025-11-04T22:50:54.499" v="1891" actId="478"/>
          <ac:spMkLst>
            <pc:docMk/>
            <pc:sldMk cId="2351816713" sldId="323"/>
            <ac:spMk id="22" creationId="{3B02D205-AE97-0670-BD1B-20064709B0C4}"/>
          </ac:spMkLst>
        </pc:spChg>
        <pc:spChg chg="add mod">
          <ac:chgData name="Leslie Lacko" userId="78009fc4-0bc7-4489-aa15-85febf5f5fb3" providerId="ADAL" clId="{A14D02BD-1360-4BC2-9F23-189D49381B94}" dt="2025-11-04T22:51:10.618" v="1893" actId="1076"/>
          <ac:spMkLst>
            <pc:docMk/>
            <pc:sldMk cId="2351816713" sldId="323"/>
            <ac:spMk id="23" creationId="{3E607C63-B089-6315-3198-72EE37466E76}"/>
          </ac:spMkLst>
        </pc:spChg>
        <pc:spChg chg="add mod">
          <ac:chgData name="Leslie Lacko" userId="78009fc4-0bc7-4489-aa15-85febf5f5fb3" providerId="ADAL" clId="{A14D02BD-1360-4BC2-9F23-189D49381B94}" dt="2025-11-04T22:51:16.925" v="1894" actId="1076"/>
          <ac:spMkLst>
            <pc:docMk/>
            <pc:sldMk cId="2351816713" sldId="323"/>
            <ac:spMk id="24" creationId="{51B74989-C30F-FA22-FFE6-C05FE2F66BF4}"/>
          </ac:spMkLst>
        </pc:spChg>
      </pc:sldChg>
      <pc:sldChg chg="addSp delSp modSp new mod modClrScheme chgLayout">
        <pc:chgData name="Leslie Lacko" userId="78009fc4-0bc7-4489-aa15-85febf5f5fb3" providerId="ADAL" clId="{A14D02BD-1360-4BC2-9F23-189D49381B94}" dt="2025-11-04T23:14:54.772" v="2074" actId="1076"/>
        <pc:sldMkLst>
          <pc:docMk/>
          <pc:sldMk cId="4136924692" sldId="324"/>
        </pc:sldMkLst>
        <pc:spChg chg="del">
          <ac:chgData name="Leslie Lacko" userId="78009fc4-0bc7-4489-aa15-85febf5f5fb3" providerId="ADAL" clId="{A14D02BD-1360-4BC2-9F23-189D49381B94}" dt="2025-11-04T22:59:33.882" v="2005" actId="26606"/>
          <ac:spMkLst>
            <pc:docMk/>
            <pc:sldMk cId="4136924692" sldId="324"/>
            <ac:spMk id="2" creationId="{0D153129-4638-D10E-403E-0473E33599CC}"/>
          </ac:spMkLst>
        </pc:spChg>
        <pc:spChg chg="del mod">
          <ac:chgData name="Leslie Lacko" userId="78009fc4-0bc7-4489-aa15-85febf5f5fb3" providerId="ADAL" clId="{A14D02BD-1360-4BC2-9F23-189D49381B94}" dt="2025-11-04T22:58:03.753" v="1985" actId="478"/>
          <ac:spMkLst>
            <pc:docMk/>
            <pc:sldMk cId="4136924692" sldId="324"/>
            <ac:spMk id="3" creationId="{2BE294CC-EC5A-3B29-2A89-FD0E2894036E}"/>
          </ac:spMkLst>
        </pc:spChg>
        <pc:spChg chg="mod">
          <ac:chgData name="Leslie Lacko" userId="78009fc4-0bc7-4489-aa15-85febf5f5fb3" providerId="ADAL" clId="{A14D02BD-1360-4BC2-9F23-189D49381B94}" dt="2025-11-04T22:59:33.882" v="2005" actId="26606"/>
          <ac:spMkLst>
            <pc:docMk/>
            <pc:sldMk cId="4136924692" sldId="324"/>
            <ac:spMk id="4" creationId="{2BD9AD14-C1B3-49EC-8E61-C09BDA04EAB9}"/>
          </ac:spMkLst>
        </pc:spChg>
        <pc:graphicFrameChg chg="add mod modGraphic">
          <ac:chgData name="Leslie Lacko" userId="78009fc4-0bc7-4489-aa15-85febf5f5fb3" providerId="ADAL" clId="{A14D02BD-1360-4BC2-9F23-189D49381B94}" dt="2025-11-04T23:14:54.772" v="2074" actId="1076"/>
          <ac:graphicFrameMkLst>
            <pc:docMk/>
            <pc:sldMk cId="4136924692" sldId="324"/>
            <ac:graphicFrameMk id="5" creationId="{E1938DA4-2F35-E0B2-6002-CC658C0D2D82}"/>
          </ac:graphicFrameMkLst>
        </pc:graphicFrameChg>
      </pc:sldChg>
      <pc:sldChg chg="addSp delSp modSp new mod modClrScheme chgLayout">
        <pc:chgData name="Leslie Lacko" userId="78009fc4-0bc7-4489-aa15-85febf5f5fb3" providerId="ADAL" clId="{A14D02BD-1360-4BC2-9F23-189D49381B94}" dt="2025-11-04T23:09:42.796" v="2073" actId="20577"/>
        <pc:sldMkLst>
          <pc:docMk/>
          <pc:sldMk cId="2616487247" sldId="325"/>
        </pc:sldMkLst>
        <pc:spChg chg="del">
          <ac:chgData name="Leslie Lacko" userId="78009fc4-0bc7-4489-aa15-85febf5f5fb3" providerId="ADAL" clId="{A14D02BD-1360-4BC2-9F23-189D49381B94}" dt="2025-11-04T23:07:39.866" v="2045" actId="22"/>
          <ac:spMkLst>
            <pc:docMk/>
            <pc:sldMk cId="2616487247" sldId="325"/>
            <ac:spMk id="2" creationId="{C6084AEC-7F1F-878B-95CF-16FD391CB5BA}"/>
          </ac:spMkLst>
        </pc:spChg>
        <pc:spChg chg="del">
          <ac:chgData name="Leslie Lacko" userId="78009fc4-0bc7-4489-aa15-85febf5f5fb3" providerId="ADAL" clId="{A14D02BD-1360-4BC2-9F23-189D49381B94}" dt="2025-11-04T23:08:34.923" v="2052" actId="478"/>
          <ac:spMkLst>
            <pc:docMk/>
            <pc:sldMk cId="2616487247" sldId="325"/>
            <ac:spMk id="3" creationId="{9EF8A34A-BC35-B79B-CACF-581A6CD69486}"/>
          </ac:spMkLst>
        </pc:spChg>
        <pc:spChg chg="add del mod">
          <ac:chgData name="Leslie Lacko" userId="78009fc4-0bc7-4489-aa15-85febf5f5fb3" providerId="ADAL" clId="{A14D02BD-1360-4BC2-9F23-189D49381B94}" dt="2025-11-04T23:09:09.780" v="2059" actId="478"/>
          <ac:spMkLst>
            <pc:docMk/>
            <pc:sldMk cId="2616487247" sldId="325"/>
            <ac:spMk id="6" creationId="{786AA21D-D2AB-DD2C-1F3C-2BE0F152A00F}"/>
          </ac:spMkLst>
        </pc:spChg>
        <pc:spChg chg="add del mod">
          <ac:chgData name="Leslie Lacko" userId="78009fc4-0bc7-4489-aa15-85febf5f5fb3" providerId="ADAL" clId="{A14D02BD-1360-4BC2-9F23-189D49381B94}" dt="2025-11-04T23:08:32.910" v="2051" actId="478"/>
          <ac:spMkLst>
            <pc:docMk/>
            <pc:sldMk cId="2616487247" sldId="325"/>
            <ac:spMk id="7" creationId="{7BC02507-B884-B6C5-BFF1-45396E00834C}"/>
          </ac:spMkLst>
        </pc:spChg>
        <pc:spChg chg="add del mod">
          <ac:chgData name="Leslie Lacko" userId="78009fc4-0bc7-4489-aa15-85febf5f5fb3" providerId="ADAL" clId="{A14D02BD-1360-4BC2-9F23-189D49381B94}" dt="2025-11-04T23:09:07.928" v="2058" actId="478"/>
          <ac:spMkLst>
            <pc:docMk/>
            <pc:sldMk cId="2616487247" sldId="325"/>
            <ac:spMk id="8" creationId="{D464C597-2620-8CFD-C5F7-69F0FD795775}"/>
          </ac:spMkLst>
        </pc:spChg>
        <pc:spChg chg="add mod">
          <ac:chgData name="Leslie Lacko" userId="78009fc4-0bc7-4489-aa15-85febf5f5fb3" providerId="ADAL" clId="{A14D02BD-1360-4BC2-9F23-189D49381B94}" dt="2025-11-04T23:09:42.796" v="2073" actId="20577"/>
          <ac:spMkLst>
            <pc:docMk/>
            <pc:sldMk cId="2616487247" sldId="325"/>
            <ac:spMk id="15" creationId="{4DBDAABC-A020-C32B-265F-5F54111D814C}"/>
          </ac:spMkLst>
        </pc:spChg>
        <pc:picChg chg="add del mod ord">
          <ac:chgData name="Leslie Lacko" userId="78009fc4-0bc7-4489-aa15-85febf5f5fb3" providerId="ADAL" clId="{A14D02BD-1360-4BC2-9F23-189D49381B94}" dt="2025-11-04T23:08:23.945" v="2050" actId="478"/>
          <ac:picMkLst>
            <pc:docMk/>
            <pc:sldMk cId="2616487247" sldId="325"/>
            <ac:picMk id="5" creationId="{AE5EBA8B-226F-F45C-85B6-3F0EE4A40DD2}"/>
          </ac:picMkLst>
        </pc:picChg>
        <pc:picChg chg="add mod">
          <ac:chgData name="Leslie Lacko" userId="78009fc4-0bc7-4489-aa15-85febf5f5fb3" providerId="ADAL" clId="{A14D02BD-1360-4BC2-9F23-189D49381B94}" dt="2025-11-04T23:09:32.457" v="2060" actId="26606"/>
          <ac:picMkLst>
            <pc:docMk/>
            <pc:sldMk cId="2616487247" sldId="325"/>
            <ac:picMk id="10" creationId="{59EC6DBB-4CBF-5687-F6AF-7F56D28C3F9D}"/>
          </ac:picMkLst>
        </pc:picChg>
      </pc:sldChg>
      <pc:sldChg chg="modSp new mod">
        <pc:chgData name="Leslie Lacko" userId="78009fc4-0bc7-4489-aa15-85febf5f5fb3" providerId="ADAL" clId="{A14D02BD-1360-4BC2-9F23-189D49381B94}" dt="2025-11-04T23:24:55.990" v="2115" actId="27636"/>
        <pc:sldMkLst>
          <pc:docMk/>
          <pc:sldMk cId="1705803913" sldId="326"/>
        </pc:sldMkLst>
        <pc:spChg chg="mod">
          <ac:chgData name="Leslie Lacko" userId="78009fc4-0bc7-4489-aa15-85febf5f5fb3" providerId="ADAL" clId="{A14D02BD-1360-4BC2-9F23-189D49381B94}" dt="2025-11-04T23:24:55.990" v="2115" actId="27636"/>
          <ac:spMkLst>
            <pc:docMk/>
            <pc:sldMk cId="1705803913" sldId="326"/>
            <ac:spMk id="2" creationId="{86BD8EAB-427C-9EF5-60D3-82391343C4E7}"/>
          </ac:spMkLst>
        </pc:spChg>
        <pc:spChg chg="mod">
          <ac:chgData name="Leslie Lacko" userId="78009fc4-0bc7-4489-aa15-85febf5f5fb3" providerId="ADAL" clId="{A14D02BD-1360-4BC2-9F23-189D49381B94}" dt="2025-11-04T23:24:50.705" v="2113" actId="1076"/>
          <ac:spMkLst>
            <pc:docMk/>
            <pc:sldMk cId="1705803913" sldId="326"/>
            <ac:spMk id="3" creationId="{84B3A888-6D94-47D9-DB45-EBC3C8BE4DEE}"/>
          </ac:spMkLst>
        </pc:spChg>
      </pc:sldChg>
      <pc:sldChg chg="modSp add mod">
        <pc:chgData name="Leslie Lacko" userId="78009fc4-0bc7-4489-aa15-85febf5f5fb3" providerId="ADAL" clId="{A14D02BD-1360-4BC2-9F23-189D49381B94}" dt="2025-11-04T23:26:09.603" v="2122" actId="27636"/>
        <pc:sldMkLst>
          <pc:docMk/>
          <pc:sldMk cId="3442295708" sldId="327"/>
        </pc:sldMkLst>
        <pc:spChg chg="mod">
          <ac:chgData name="Leslie Lacko" userId="78009fc4-0bc7-4489-aa15-85febf5f5fb3" providerId="ADAL" clId="{A14D02BD-1360-4BC2-9F23-189D49381B94}" dt="2025-11-04T23:26:09.603" v="2122" actId="27636"/>
          <ac:spMkLst>
            <pc:docMk/>
            <pc:sldMk cId="3442295708" sldId="327"/>
            <ac:spMk id="2" creationId="{DF715EEB-C93C-33F7-4AF3-66B4E999C71F}"/>
          </ac:spMkLst>
        </pc:spChg>
      </pc:sldChg>
      <pc:sldChg chg="modSp add mod ord">
        <pc:chgData name="Leslie Lacko" userId="78009fc4-0bc7-4489-aa15-85febf5f5fb3" providerId="ADAL" clId="{A14D02BD-1360-4BC2-9F23-189D49381B94}" dt="2025-11-04T23:30:38.394" v="2128" actId="1076"/>
        <pc:sldMkLst>
          <pc:docMk/>
          <pc:sldMk cId="2832953640" sldId="328"/>
        </pc:sldMkLst>
        <pc:spChg chg="mod">
          <ac:chgData name="Leslie Lacko" userId="78009fc4-0bc7-4489-aa15-85febf5f5fb3" providerId="ADAL" clId="{A14D02BD-1360-4BC2-9F23-189D49381B94}" dt="2025-11-04T23:30:38.394" v="2128" actId="1076"/>
          <ac:spMkLst>
            <pc:docMk/>
            <pc:sldMk cId="2832953640" sldId="328"/>
            <ac:spMk id="2" creationId="{6F1212F1-DD98-6E52-A220-2A7E94F01751}"/>
          </ac:spMkLst>
        </pc:spChg>
      </pc:sldChg>
      <pc:sldChg chg="addSp delSp modSp new mod">
        <pc:chgData name="Leslie Lacko" userId="78009fc4-0bc7-4489-aa15-85febf5f5fb3" providerId="ADAL" clId="{A14D02BD-1360-4BC2-9F23-189D49381B94}" dt="2025-11-04T23:38:38.323" v="2155" actId="207"/>
        <pc:sldMkLst>
          <pc:docMk/>
          <pc:sldMk cId="2996981642" sldId="329"/>
        </pc:sldMkLst>
        <pc:spChg chg="del mod">
          <ac:chgData name="Leslie Lacko" userId="78009fc4-0bc7-4489-aa15-85febf5f5fb3" providerId="ADAL" clId="{A14D02BD-1360-4BC2-9F23-189D49381B94}" dt="2025-11-04T23:35:19.857" v="2136" actId="478"/>
          <ac:spMkLst>
            <pc:docMk/>
            <pc:sldMk cId="2996981642" sldId="329"/>
            <ac:spMk id="2" creationId="{81553EB6-FB00-BABC-1442-5DC52FF2AA72}"/>
          </ac:spMkLst>
        </pc:spChg>
        <pc:spChg chg="mod">
          <ac:chgData name="Leslie Lacko" userId="78009fc4-0bc7-4489-aa15-85febf5f5fb3" providerId="ADAL" clId="{A14D02BD-1360-4BC2-9F23-189D49381B94}" dt="2025-11-04T23:38:31.366" v="2154" actId="1076"/>
          <ac:spMkLst>
            <pc:docMk/>
            <pc:sldMk cId="2996981642" sldId="329"/>
            <ac:spMk id="4" creationId="{6B1C9D99-0F0B-4328-1005-5E5A0EAE8D74}"/>
          </ac:spMkLst>
        </pc:spChg>
        <pc:spChg chg="add mod">
          <ac:chgData name="Leslie Lacko" userId="78009fc4-0bc7-4489-aa15-85febf5f5fb3" providerId="ADAL" clId="{A14D02BD-1360-4BC2-9F23-189D49381B94}" dt="2025-11-04T23:38:38.323" v="2155" actId="207"/>
          <ac:spMkLst>
            <pc:docMk/>
            <pc:sldMk cId="2996981642" sldId="329"/>
            <ac:spMk id="5" creationId="{BD985923-F749-FC3D-2577-4D02CE38648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A10D09-6DEA-F443-BC1D-C7684997B93D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18F7FF-C96D-4241-85FB-E901735D7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7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Notice of intent is submitted along with a checklist that include a checklist of eligibility criteria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3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AD58B-165D-DFAA-DC45-CF41168DB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03AB72-72E9-4D78-6FE4-D27F10E4C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71B81C-36E0-6776-9CFC-CA2C44D76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Notice of intent is submitted along with a checklist that include a checklist of eligibility criteria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19D21-EF70-EDA7-4B28-2CB40FA3C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54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 14 does not require coastal commission certification, thus would not require CCC cert.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76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25029-4AC9-0BB9-4474-E8A9D7447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1681C-6C09-0385-160D-0C5FFED11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90BF6-A603-431B-251E-E0511F2C1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 14 does not require coastal commission certification, thus would not require CCC cert.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E9D05-F924-66CF-A0A7-5DA678142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13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621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-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3FA1C-5A6D-E22B-147A-6B6D3C17A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429000"/>
            <a:ext cx="12191999" cy="34289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3AD6-5F8C-9A48-B354-61920DD4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9"/>
            <a:ext cx="11222680" cy="42244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E685D48-7211-CE41-AFA8-10CF2721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126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367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Slide Waterm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093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9121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0190EF-628A-F741-B900-4E77379FB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196975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281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4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3FA1C-5A6D-E22B-147A-6B6D3C17A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429000"/>
            <a:ext cx="12191996" cy="34289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3AD6-5F8C-9A48-B354-61920DD4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9"/>
            <a:ext cx="11222680" cy="42244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E685D48-7211-CE41-AFA8-10CF2721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84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Picture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660835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on icon.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D776A6-850D-5B66-622F-AC3209BB2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031" y="0"/>
            <a:ext cx="63087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11" y="1698455"/>
            <a:ext cx="4191000" cy="264494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493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M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9961685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92319-63F7-7C62-C9DA-264BAC405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505" t="31718" r="23121" b="14351"/>
          <a:stretch/>
        </p:blipFill>
        <p:spPr>
          <a:xfrm>
            <a:off x="10480431" y="5243846"/>
            <a:ext cx="1524452" cy="12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8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eo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491" b="1249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3396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321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Watermark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0347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8549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0190EF-628A-F741-B900-4E77379FB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323741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600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341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3FA1C-5A6D-E22B-147A-6B6D3C17A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429000"/>
            <a:ext cx="12191996" cy="342899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3AD6-5F8C-9A48-B354-61920DD4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9"/>
            <a:ext cx="11222680" cy="42244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E685D48-7211-CE41-AFA8-10CF2721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9360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660835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on icon.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D776A6-850D-5B66-622F-AC3209BB2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031" y="0"/>
            <a:ext cx="63087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11" y="1698455"/>
            <a:ext cx="4191000" cy="264494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195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M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FE21C-04F2-79DC-C14C-FC1D9E977A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505" t="31718" r="23121" b="14351"/>
          <a:stretch/>
        </p:blipFill>
        <p:spPr>
          <a:xfrm>
            <a:off x="10480431" y="5243846"/>
            <a:ext cx="1524452" cy="128004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9891346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1534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4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71" b="7771"/>
          <a:stretch/>
        </p:blipFill>
        <p:spPr>
          <a:xfrm>
            <a:off x="1" y="-1235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668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Waterm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064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umpk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19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ownt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5938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riding bikes on a dirt road with a sunset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03" b="780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7478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978261-CC4D-FC06-C120-D6E5E6CEC4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36429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929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385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30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38" r:id="rId2"/>
    <p:sldLayoutId id="2147483742" r:id="rId3"/>
    <p:sldLayoutId id="2147483741" r:id="rId4"/>
    <p:sldLayoutId id="2147483740" r:id="rId5"/>
    <p:sldLayoutId id="2147483739" r:id="rId6"/>
    <p:sldLayoutId id="2147483704" r:id="rId7"/>
    <p:sldLayoutId id="2147483669" r:id="rId8"/>
    <p:sldLayoutId id="2147483682" r:id="rId9"/>
    <p:sldLayoutId id="2147483710" r:id="rId10"/>
    <p:sldLayoutId id="2147483715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28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3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78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AE0E-C515-ADAE-F6DB-8C007AD72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69" y="1646812"/>
            <a:ext cx="10515600" cy="861737"/>
          </a:xfrm>
        </p:spPr>
        <p:txBody>
          <a:bodyPr/>
          <a:lstStyle/>
          <a:p>
            <a:r>
              <a:rPr lang="en-US">
                <a:solidFill>
                  <a:srgbClr val="1E3768"/>
                </a:solidFill>
                <a:latin typeface="Calibri"/>
                <a:ea typeface="Calibri"/>
                <a:cs typeface="Calibri"/>
              </a:rPr>
              <a:t>City of Half Moon Bay City Council</a:t>
            </a:r>
            <a:endParaRPr lang="en-US">
              <a:solidFill>
                <a:srgbClr val="1E3768"/>
              </a:solidFill>
              <a:ea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B2DC4-FC78-821D-79D1-DB97CBD729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86C2E2-3F68-8EA5-D5D9-0A74A96094CE}"/>
              </a:ext>
            </a:extLst>
          </p:cNvPr>
          <p:cNvSpPr txBox="1"/>
          <p:nvPr/>
        </p:nvSpPr>
        <p:spPr>
          <a:xfrm>
            <a:off x="220869" y="2277717"/>
            <a:ext cx="33958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1E3768"/>
                </a:solidFill>
                <a:ea typeface="Calibri"/>
                <a:cs typeface="Calibri"/>
              </a:rPr>
              <a:t>November 4, 2025</a:t>
            </a:r>
          </a:p>
        </p:txBody>
      </p:sp>
    </p:spTree>
    <p:extLst>
      <p:ext uri="{BB962C8B-B14F-4D97-AF65-F5344CB8AC3E}">
        <p14:creationId xmlns:p14="http://schemas.microsoft.com/office/powerpoint/2010/main" val="1287926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B435D-1F26-E6FC-014B-E6EAB999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715EEB-C93C-33F7-4AF3-66B4E999C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647568"/>
            <a:ext cx="11222680" cy="4633961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3"/>
            </a:pPr>
            <a:r>
              <a:rPr lang="en-US" sz="3200"/>
              <a:t>If site updates are made, they must be reflected in the Site Inventory.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bg1"/>
                </a:solidFill>
              </a:rPr>
              <a:t>There are no changes in the sites, therefore this comment is not applicable.</a:t>
            </a:r>
            <a:endParaRPr lang="en-US" sz="2000">
              <a:solidFill>
                <a:schemeClr val="bg1"/>
              </a:solidFill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 startAt="4"/>
            </a:pPr>
            <a:r>
              <a:rPr lang="en-US" sz="3200"/>
              <a:t>Add additional language on potential interventions to support supportive housing, regarding emergency shelters.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bg1"/>
                </a:solidFill>
              </a:rPr>
              <a:t>Proposed Response: </a:t>
            </a:r>
            <a:r>
              <a:rPr lang="en-US" sz="2800">
                <a:solidFill>
                  <a:schemeClr val="bg1"/>
                </a:solidFill>
              </a:rPr>
              <a:t>Add suggested language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5"/>
            </a:pPr>
            <a:r>
              <a:rPr lang="en-US" sz="3200"/>
              <a:t>Add additional information on approval times for typical developments.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bg1"/>
                </a:solidFill>
              </a:rPr>
              <a:t>Proposed Response: </a:t>
            </a:r>
            <a:r>
              <a:rPr lang="en-US" sz="2800">
                <a:solidFill>
                  <a:schemeClr val="bg1"/>
                </a:solidFill>
              </a:rPr>
              <a:t>Add sentence to clarify that recent development patterns are typical concerning approval times, and a program to monitor approval times.</a:t>
            </a:r>
            <a:endParaRPr lang="en-US" sz="2000">
              <a:solidFill>
                <a:schemeClr val="bg1"/>
              </a:solidFill>
            </a:endParaRPr>
          </a:p>
          <a:p>
            <a:pPr lvl="3">
              <a:buFont typeface="Wingdings" panose="05000000000000000000" pitchFamily="2" charset="2"/>
              <a:buChar char="§"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E0DEA2-9800-DAEC-30D4-88EAE8637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238039"/>
            <a:ext cx="11003262" cy="1325563"/>
          </a:xfrm>
        </p:spPr>
        <p:txBody>
          <a:bodyPr/>
          <a:lstStyle/>
          <a:p>
            <a:r>
              <a:rPr lang="en-US"/>
              <a:t>HCD May 2025 Requested Revisions</a:t>
            </a:r>
          </a:p>
        </p:txBody>
      </p:sp>
    </p:spTree>
    <p:extLst>
      <p:ext uri="{BB962C8B-B14F-4D97-AF65-F5344CB8AC3E}">
        <p14:creationId xmlns:p14="http://schemas.microsoft.com/office/powerpoint/2010/main" val="3442295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BAF20-5966-267A-B554-16F449DBF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1212F1-DD98-6E52-A220-2A7E94F01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2553730"/>
            <a:ext cx="11222680" cy="327865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sz="3200"/>
              <a:t>Revise Program 6-8 to provide alternative actions if there is no amendment to the LCLUP.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bg1"/>
                </a:solidFill>
              </a:rPr>
              <a:t>Proposed Response: </a:t>
            </a:r>
            <a:r>
              <a:rPr lang="en-US" sz="2800">
                <a:solidFill>
                  <a:schemeClr val="bg1"/>
                </a:solidFill>
              </a:rPr>
              <a:t>Revise Program 6-8 to include discussion of a 2028 ballot measure to revise Measure D, and to seek other measures as necessary if 2028 ballot measure fails.</a:t>
            </a:r>
            <a:endParaRPr lang="en-US" sz="2000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AA8A7E-06E2-E30F-D131-DBF1A678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238039"/>
            <a:ext cx="11003262" cy="1325563"/>
          </a:xfrm>
        </p:spPr>
        <p:txBody>
          <a:bodyPr/>
          <a:lstStyle/>
          <a:p>
            <a:r>
              <a:rPr lang="en-US"/>
              <a:t>HCD May 2025 Requested Revisions</a:t>
            </a:r>
          </a:p>
        </p:txBody>
      </p:sp>
    </p:spTree>
    <p:extLst>
      <p:ext uri="{BB962C8B-B14F-4D97-AF65-F5344CB8AC3E}">
        <p14:creationId xmlns:p14="http://schemas.microsoft.com/office/powerpoint/2010/main" val="2832953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2FB6B2-5244-A4DE-0EE4-3CF476EF3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209087"/>
            <a:ext cx="11003262" cy="1325563"/>
          </a:xfrm>
        </p:spPr>
        <p:txBody>
          <a:bodyPr anchor="ctr">
            <a:normAutofit fontScale="90000"/>
          </a:bodyPr>
          <a:lstStyle/>
          <a:p>
            <a:r>
              <a:rPr lang="en-US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Measure D Changes – Code Amendment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558FA62-D981-C710-A7F6-300FF4D82FA1}"/>
              </a:ext>
            </a:extLst>
          </p:cNvPr>
          <p:cNvSpPr/>
          <p:nvPr/>
        </p:nvSpPr>
        <p:spPr>
          <a:xfrm>
            <a:off x="546652" y="1714499"/>
            <a:ext cx="11107529" cy="227274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rgbClr val="1E3768"/>
                </a:solidFill>
                <a:ea typeface="Calibri"/>
                <a:cs typeface="Calibri"/>
              </a:rPr>
              <a:t>Seek approval of a Local Coastal Program Amendment to revise the allocation requirements for ADUs and JADUs, from a full allocation per unit to a lesser amount, such as a partial allocation of 0.5 or amount considered reasonable by the City.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375A4B-CF14-287A-0DF0-D3EA281B7913}"/>
              </a:ext>
            </a:extLst>
          </p:cNvPr>
          <p:cNvSpPr/>
          <p:nvPr/>
        </p:nvSpPr>
        <p:spPr>
          <a:xfrm>
            <a:off x="546652" y="4232412"/>
            <a:ext cx="11107529" cy="17978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rgbClr val="1E3768"/>
                </a:solidFill>
                <a:ea typeface="Calibri"/>
                <a:cs typeface="Calibri"/>
              </a:rPr>
              <a:t>Reallocate unused Measure D allocations for ADUs and affordable housing units by rolling over those allocations to the next year for which no building permit is applied</a:t>
            </a:r>
          </a:p>
        </p:txBody>
      </p:sp>
    </p:spTree>
    <p:extLst>
      <p:ext uri="{BB962C8B-B14F-4D97-AF65-F5344CB8AC3E}">
        <p14:creationId xmlns:p14="http://schemas.microsoft.com/office/powerpoint/2010/main" val="342643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297E4-9321-4C8D-1B34-03039AE4C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09AF16-E3F6-3E39-390E-BDE367DF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209087"/>
            <a:ext cx="11003262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accent3"/>
                </a:solidFill>
                <a:latin typeface="Calibri"/>
                <a:ea typeface="Calibri"/>
                <a:cs typeface="Calibri"/>
              </a:rPr>
              <a:t>Measure D Changes – Ballot Measure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6A0D6EF-C09F-36D9-9A57-8D52E9CD72F3}"/>
              </a:ext>
            </a:extLst>
          </p:cNvPr>
          <p:cNvSpPr/>
          <p:nvPr/>
        </p:nvSpPr>
        <p:spPr>
          <a:xfrm>
            <a:off x="546652" y="1714499"/>
            <a:ext cx="11107529" cy="15659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rgbClr val="1E3768"/>
                </a:solidFill>
                <a:ea typeface="+mn-lt"/>
                <a:cs typeface="+mn-lt"/>
              </a:rPr>
              <a:t>Revise to define “Downtown Area” as the area designated as the Town Center in the Certified Local Coastal Land Use Plan </a:t>
            </a:r>
            <a:r>
              <a:rPr lang="en-US" sz="2800" b="1">
                <a:solidFill>
                  <a:srgbClr val="1E3768"/>
                </a:solidFill>
                <a:ea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A46CD0B-F8A2-92CF-8BB9-29C100F1F7D3}"/>
              </a:ext>
            </a:extLst>
          </p:cNvPr>
          <p:cNvSpPr/>
          <p:nvPr/>
        </p:nvSpPr>
        <p:spPr>
          <a:xfrm>
            <a:off x="546652" y="3823803"/>
            <a:ext cx="11107529" cy="17978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800" b="1">
                <a:solidFill>
                  <a:srgbClr val="1E3768"/>
                </a:solidFill>
                <a:ea typeface="+mn-lt"/>
                <a:cs typeface="+mn-lt"/>
              </a:rPr>
              <a:t>Exempt Accessory Dwelling Units (ADUs), including Junior Accessory Dwelling Units (JADUs) from Residential Dwelling Unit Allocation limitations</a:t>
            </a:r>
            <a:endParaRPr lang="en-US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985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F461B-DA9B-AD55-8351-D400DB8C65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C9D99-0F0B-4328-1005-5E5A0EAE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187" y="2191264"/>
            <a:ext cx="2246781" cy="1582975"/>
          </a:xfrm>
        </p:spPr>
        <p:txBody>
          <a:bodyPr/>
          <a:lstStyle/>
          <a:p>
            <a:r>
              <a:rPr lang="en-US">
                <a:solidFill>
                  <a:srgbClr val="7BA24C"/>
                </a:solidFill>
              </a:rPr>
              <a:t>CEQA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85923-F749-FC3D-2577-4D02CE386485}"/>
              </a:ext>
            </a:extLst>
          </p:cNvPr>
          <p:cNvSpPr txBox="1"/>
          <p:nvPr/>
        </p:nvSpPr>
        <p:spPr>
          <a:xfrm>
            <a:off x="6969211" y="985432"/>
            <a:ext cx="484387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>
                <a:solidFill>
                  <a:schemeClr val="bg1"/>
                </a:solidFill>
              </a:rPr>
              <a:t>Initial Study Prepared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>
                <a:solidFill>
                  <a:schemeClr val="bg1"/>
                </a:solidFill>
              </a:rPr>
              <a:t>Mitigated Negative Declaration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bg1"/>
                </a:solidFill>
              </a:rPr>
              <a:t>Public Period: Sept 9, 2025 – Oct 9, 2025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bg1"/>
                </a:solidFill>
              </a:rPr>
              <a:t>No impact or less than significant impact with mitigation measures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>
                <a:solidFill>
                  <a:schemeClr val="bg1"/>
                </a:solidFill>
              </a:rPr>
              <a:t>Mitigation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bg1"/>
                </a:solidFill>
              </a:rPr>
              <a:t>Nesting Bird Protection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81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6E6E-360A-AF46-E02D-6ADF7B0F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Thank you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3833A-47E6-DB8D-1609-DE4E95AB97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31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EC6DBB-4CBF-5687-F6AF-7F56D28C3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908" y="1927858"/>
            <a:ext cx="5923361" cy="4353671"/>
          </a:xfrm>
          <a:prstGeom prst="rect">
            <a:avLst/>
          </a:prstGeom>
          <a:noFill/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4DBDAABC-A020-C32B-265F-5F54111D8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</p:spPr>
        <p:txBody>
          <a:bodyPr/>
          <a:lstStyle/>
          <a:p>
            <a:r>
              <a:rPr lang="en-US"/>
              <a:t>RHNA Buffer</a:t>
            </a:r>
          </a:p>
        </p:txBody>
      </p:sp>
    </p:spTree>
    <p:extLst>
      <p:ext uri="{BB962C8B-B14F-4D97-AF65-F5344CB8AC3E}">
        <p14:creationId xmlns:p14="http://schemas.microsoft.com/office/powerpoint/2010/main" val="261648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53294-7190-628C-96C2-E7B544962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600803-D8F6-8B7A-A388-3D6977208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23" y="1703646"/>
            <a:ext cx="11222680" cy="4353671"/>
          </a:xfrm>
        </p:spPr>
        <p:txBody>
          <a:bodyPr>
            <a:normAutofit fontScale="77500" lnSpcReduction="20000"/>
          </a:bodyPr>
          <a:lstStyle/>
          <a:p>
            <a:r>
              <a:rPr lang="en-US" b="0"/>
              <a:t>Housing Element must provide for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Large and multigenerational households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Small households and senior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Special housing needs groups</a:t>
            </a:r>
          </a:p>
          <a:p>
            <a:endParaRPr lang="en-US" b="0"/>
          </a:p>
          <a:p>
            <a:r>
              <a:rPr lang="en-US" b="0"/>
              <a:t>Bay variety of ways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Factory built units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Mobile homes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Emergency housing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Housing near transit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FF5E3-FC71-D4CD-4350-EC22A6E60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279228"/>
            <a:ext cx="11003262" cy="1325563"/>
          </a:xfrm>
        </p:spPr>
        <p:txBody>
          <a:bodyPr/>
          <a:lstStyle/>
          <a:p>
            <a:r>
              <a:rPr lang="en-US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05451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F66688-EA96-4A08-1E51-7276C159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15" y="3707477"/>
            <a:ext cx="10274041" cy="1926226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Housing Element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2449C0-EBD9-F143-8885-D72CD586E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Public Hearing – November 4, 2025 </a:t>
            </a:r>
          </a:p>
        </p:txBody>
      </p:sp>
    </p:spTree>
    <p:extLst>
      <p:ext uri="{BB962C8B-B14F-4D97-AF65-F5344CB8AC3E}">
        <p14:creationId xmlns:p14="http://schemas.microsoft.com/office/powerpoint/2010/main" val="30701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455083-DDD7-594C-64A6-1B10D1D9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319521"/>
            <a:ext cx="11003262" cy="1005303"/>
          </a:xfrm>
        </p:spPr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Recommendation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8149D2-F85C-12AE-0AD8-8239C5F10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832" y="1543426"/>
            <a:ext cx="10747812" cy="13151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Receive public input and evaluate revisions to the 2023-2031 (6</a:t>
            </a:r>
            <a:r>
              <a:rPr lang="en-US" baseline="30000">
                <a:latin typeface="Calibri"/>
                <a:ea typeface="Calibri"/>
                <a:cs typeface="Calibri"/>
              </a:rPr>
              <a:t>th</a:t>
            </a:r>
            <a:r>
              <a:rPr lang="en-US">
                <a:latin typeface="Calibri"/>
                <a:ea typeface="Calibri"/>
                <a:cs typeface="Calibri"/>
              </a:rPr>
              <a:t> Cycle) Housing Element.</a:t>
            </a:r>
            <a:endParaRPr lang="en-US">
              <a:latin typeface="Calibri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A000204-6DD0-B79A-D2F0-2BBF708FAA8D}"/>
              </a:ext>
            </a:extLst>
          </p:cNvPr>
          <p:cNvSpPr txBox="1">
            <a:spLocks/>
          </p:cNvSpPr>
          <p:nvPr/>
        </p:nvSpPr>
        <p:spPr>
          <a:xfrm>
            <a:off x="540832" y="2858529"/>
            <a:ext cx="10747812" cy="2591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6075" indent="-2794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41350" indent="-2809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Adopt the Mitigated Negative Declaration for the 2023-2031 (6</a:t>
            </a:r>
            <a:r>
              <a:rPr lang="en-US" baseline="30000">
                <a:latin typeface="Calibri"/>
                <a:ea typeface="Calibri"/>
                <a:cs typeface="Calibri"/>
              </a:rPr>
              <a:t>th</a:t>
            </a:r>
            <a:r>
              <a:rPr lang="en-US">
                <a:latin typeface="Calibri"/>
                <a:ea typeface="Calibri"/>
                <a:cs typeface="Calibri"/>
              </a:rPr>
              <a:t> Cycle) Housing Element and adopt the Housing Element dated October 2025 for review by the California Department of Housing and Community Development.</a:t>
            </a:r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85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41EAF-5C59-B2C9-0F01-4A59DF166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26BF18-EC11-C3F0-09EE-927CD876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319521"/>
            <a:ext cx="11003262" cy="1005303"/>
          </a:xfrm>
        </p:spPr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Recommendation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FD4DA4-CC98-B3B3-C5A1-7E64E889A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832" y="1543426"/>
            <a:ext cx="10747812" cy="131510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3200">
                <a:latin typeface="Calibri"/>
              </a:rPr>
              <a:t>Adopt the Mitigated Negative Declaration for the 2023-2031 (6th Cycle) Housing Element and adopt the Housing Element dated October 2025 for review by the California Department of Housing and Community Development, with the following amendments to Program 6-8</a:t>
            </a:r>
          </a:p>
          <a:p>
            <a:pPr marL="917575" lvl="1" indent="-571500"/>
            <a:r>
              <a:rPr lang="en-US" sz="13200" b="1">
                <a:latin typeface="Calibri"/>
              </a:rPr>
              <a:t>Remove the sentence: Measure D, as currently enforced through Section 8 of the Measure, is only applicable to the extent that it is judicially determined to be in compliance with State law.</a:t>
            </a:r>
          </a:p>
          <a:p>
            <a:pPr marL="917575" lvl="1" indent="-571500"/>
            <a:r>
              <a:rPr lang="en-US" sz="13200" b="1">
                <a:latin typeface="Calibri"/>
              </a:rPr>
              <a:t>Remove all references to a ballot measure.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>
              <a:latin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6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310AEF-3018-7AF4-A131-EE61F48BB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23" y="2019155"/>
            <a:ext cx="11222680" cy="435367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Housing Element is one of nine required General Plan Elements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Updated every 8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/>
              <a:t>Certified by California Department of Housing and Community Development (HCD)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3381D0-2D46-E81C-97E5-467107DD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925880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D237A-35EB-6D12-FC9E-F810D4B3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62C45D-911F-9DE4-2793-560F89333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23" y="1810737"/>
            <a:ext cx="11222680" cy="4353671"/>
          </a:xfrm>
        </p:spPr>
        <p:txBody>
          <a:bodyPr>
            <a:normAutofit lnSpcReduction="10000"/>
          </a:bodyPr>
          <a:lstStyle/>
          <a:p>
            <a:r>
              <a:rPr lang="en-US" b="0"/>
              <a:t>Housing Element must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Identify &amp; analyze existing and projected housing needs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Affirm goals, policies, and objectives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Identify financial resources and housing constraints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Outline programs for preservation, improvement, and housing development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0"/>
              <a:t>Identify housing sites to meet Regional Housing Needs Allocation (RHNA)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E36C85-14E6-014B-3C13-09B804F53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70138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D9AD14-C1B3-49EC-8E61-C09BDA04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</p:spPr>
        <p:txBody>
          <a:bodyPr anchor="ctr">
            <a:normAutofit/>
          </a:bodyPr>
          <a:lstStyle/>
          <a:p>
            <a:r>
              <a:rPr lang="en-US"/>
              <a:t>Half Moon Bay RHNA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938DA4-2F35-E0B2-6002-CC658C0D2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532950"/>
              </p:ext>
            </p:extLst>
          </p:nvPr>
        </p:nvGraphicFramePr>
        <p:xfrm>
          <a:off x="645315" y="1810737"/>
          <a:ext cx="9677942" cy="4224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8971">
                  <a:extLst>
                    <a:ext uri="{9D8B030D-6E8A-4147-A177-3AD203B41FA5}">
                      <a16:colId xmlns:a16="http://schemas.microsoft.com/office/drawing/2014/main" val="1005288210"/>
                    </a:ext>
                  </a:extLst>
                </a:gridCol>
                <a:gridCol w="4838971">
                  <a:extLst>
                    <a:ext uri="{9D8B030D-6E8A-4147-A177-3AD203B41FA5}">
                      <a16:colId xmlns:a16="http://schemas.microsoft.com/office/drawing/2014/main" val="753583782"/>
                    </a:ext>
                  </a:extLst>
                </a:gridCol>
              </a:tblGrid>
              <a:tr h="704078">
                <a:tc>
                  <a:txBody>
                    <a:bodyPr/>
                    <a:lstStyle/>
                    <a:p>
                      <a:r>
                        <a:rPr lang="en-US" sz="3100"/>
                        <a:t>Income Category</a:t>
                      </a:r>
                    </a:p>
                  </a:txBody>
                  <a:tcPr marL="160018" marR="160018" marT="80009" marB="80009"/>
                </a:tc>
                <a:tc>
                  <a:txBody>
                    <a:bodyPr/>
                    <a:lstStyle/>
                    <a:p>
                      <a:r>
                        <a:rPr lang="en-US" sz="3100"/>
                        <a:t>RHNA Allocation</a:t>
                      </a:r>
                    </a:p>
                  </a:txBody>
                  <a:tcPr marL="160018" marR="160018" marT="80009" marB="80009"/>
                </a:tc>
                <a:extLst>
                  <a:ext uri="{0D108BD9-81ED-4DB2-BD59-A6C34878D82A}">
                    <a16:rowId xmlns:a16="http://schemas.microsoft.com/office/drawing/2014/main" val="4071324794"/>
                  </a:ext>
                </a:extLst>
              </a:tr>
              <a:tr h="704078">
                <a:tc>
                  <a:txBody>
                    <a:bodyPr/>
                    <a:lstStyle/>
                    <a:p>
                      <a:r>
                        <a:rPr lang="en-US" sz="3100"/>
                        <a:t>Very Low</a:t>
                      </a:r>
                    </a:p>
                  </a:txBody>
                  <a:tcPr marL="160018" marR="160018" marT="80009" marB="80009"/>
                </a:tc>
                <a:tc>
                  <a:txBody>
                    <a:bodyPr/>
                    <a:lstStyle/>
                    <a:p>
                      <a:r>
                        <a:rPr lang="en-US" sz="3100"/>
                        <a:t>181</a:t>
                      </a:r>
                    </a:p>
                  </a:txBody>
                  <a:tcPr marL="160018" marR="160018" marT="80009" marB="80009"/>
                </a:tc>
                <a:extLst>
                  <a:ext uri="{0D108BD9-81ED-4DB2-BD59-A6C34878D82A}">
                    <a16:rowId xmlns:a16="http://schemas.microsoft.com/office/drawing/2014/main" val="3278287817"/>
                  </a:ext>
                </a:extLst>
              </a:tr>
              <a:tr h="704078">
                <a:tc>
                  <a:txBody>
                    <a:bodyPr/>
                    <a:lstStyle/>
                    <a:p>
                      <a:r>
                        <a:rPr lang="en-US" sz="3100"/>
                        <a:t>Low</a:t>
                      </a:r>
                    </a:p>
                  </a:txBody>
                  <a:tcPr marL="160018" marR="160018" marT="80009" marB="80009"/>
                </a:tc>
                <a:tc>
                  <a:txBody>
                    <a:bodyPr/>
                    <a:lstStyle/>
                    <a:p>
                      <a:r>
                        <a:rPr lang="en-US" sz="3100"/>
                        <a:t>104</a:t>
                      </a:r>
                    </a:p>
                  </a:txBody>
                  <a:tcPr marL="160018" marR="160018" marT="80009" marB="80009"/>
                </a:tc>
                <a:extLst>
                  <a:ext uri="{0D108BD9-81ED-4DB2-BD59-A6C34878D82A}">
                    <a16:rowId xmlns:a16="http://schemas.microsoft.com/office/drawing/2014/main" val="1781758163"/>
                  </a:ext>
                </a:extLst>
              </a:tr>
              <a:tr h="704078">
                <a:tc>
                  <a:txBody>
                    <a:bodyPr/>
                    <a:lstStyle/>
                    <a:p>
                      <a:r>
                        <a:rPr lang="en-US" sz="3100"/>
                        <a:t>Moderate</a:t>
                      </a:r>
                    </a:p>
                  </a:txBody>
                  <a:tcPr marL="160018" marR="160018" marT="80009" marB="80009"/>
                </a:tc>
                <a:tc>
                  <a:txBody>
                    <a:bodyPr/>
                    <a:lstStyle/>
                    <a:p>
                      <a:r>
                        <a:rPr lang="en-US" sz="3100"/>
                        <a:t>54</a:t>
                      </a:r>
                    </a:p>
                  </a:txBody>
                  <a:tcPr marL="160018" marR="160018" marT="80009" marB="80009"/>
                </a:tc>
                <a:extLst>
                  <a:ext uri="{0D108BD9-81ED-4DB2-BD59-A6C34878D82A}">
                    <a16:rowId xmlns:a16="http://schemas.microsoft.com/office/drawing/2014/main" val="2865514287"/>
                  </a:ext>
                </a:extLst>
              </a:tr>
              <a:tr h="704078">
                <a:tc>
                  <a:txBody>
                    <a:bodyPr/>
                    <a:lstStyle/>
                    <a:p>
                      <a:r>
                        <a:rPr lang="en-US" sz="3100"/>
                        <a:t>Above Moderate</a:t>
                      </a:r>
                    </a:p>
                  </a:txBody>
                  <a:tcPr marL="160018" marR="160018" marT="80009" marB="80009"/>
                </a:tc>
                <a:tc>
                  <a:txBody>
                    <a:bodyPr/>
                    <a:lstStyle/>
                    <a:p>
                      <a:r>
                        <a:rPr lang="en-US" sz="3100"/>
                        <a:t>141</a:t>
                      </a:r>
                    </a:p>
                  </a:txBody>
                  <a:tcPr marL="160018" marR="160018" marT="80009" marB="80009"/>
                </a:tc>
                <a:extLst>
                  <a:ext uri="{0D108BD9-81ED-4DB2-BD59-A6C34878D82A}">
                    <a16:rowId xmlns:a16="http://schemas.microsoft.com/office/drawing/2014/main" val="2832879586"/>
                  </a:ext>
                </a:extLst>
              </a:tr>
              <a:tr h="704078">
                <a:tc>
                  <a:txBody>
                    <a:bodyPr/>
                    <a:lstStyle/>
                    <a:p>
                      <a:r>
                        <a:rPr lang="en-US" sz="3100" b="1"/>
                        <a:t>Total</a:t>
                      </a:r>
                    </a:p>
                  </a:txBody>
                  <a:tcPr marL="160018" marR="160018" marT="80009" marB="80009"/>
                </a:tc>
                <a:tc>
                  <a:txBody>
                    <a:bodyPr/>
                    <a:lstStyle/>
                    <a:p>
                      <a:r>
                        <a:rPr lang="en-US" sz="3100" b="1"/>
                        <a:t>480</a:t>
                      </a:r>
                    </a:p>
                  </a:txBody>
                  <a:tcPr marL="160018" marR="160018" marT="80009" marB="80009"/>
                </a:tc>
                <a:extLst>
                  <a:ext uri="{0D108BD9-81ED-4DB2-BD59-A6C34878D82A}">
                    <a16:rowId xmlns:a16="http://schemas.microsoft.com/office/drawing/2014/main" val="2250433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924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20AFFA-3856-D051-A0D8-F7D5271AF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532238"/>
            <a:ext cx="11222680" cy="462008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74464A-A4C5-3059-0906-9C663E8DA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907021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ECAD76-6509-D016-D526-50F3883846A8}"/>
              </a:ext>
            </a:extLst>
          </p:cNvPr>
          <p:cNvSpPr/>
          <p:nvPr/>
        </p:nvSpPr>
        <p:spPr>
          <a:xfrm>
            <a:off x="609600" y="1655805"/>
            <a:ext cx="2537254" cy="1993557"/>
          </a:xfrm>
          <a:prstGeom prst="round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Public Outreach</a:t>
            </a:r>
          </a:p>
          <a:p>
            <a:pPr algn="ctr"/>
            <a:endParaRPr lang="en-US"/>
          </a:p>
          <a:p>
            <a:pPr algn="ctr"/>
            <a:r>
              <a:rPr lang="en-US"/>
              <a:t>March 2021 – </a:t>
            </a:r>
          </a:p>
          <a:p>
            <a:pPr algn="ctr"/>
            <a:r>
              <a:rPr lang="en-US"/>
              <a:t>April 2023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222652-C6DE-5CEA-09F7-73932A6D7FA3}"/>
              </a:ext>
            </a:extLst>
          </p:cNvPr>
          <p:cNvSpPr/>
          <p:nvPr/>
        </p:nvSpPr>
        <p:spPr>
          <a:xfrm>
            <a:off x="3315730" y="1655804"/>
            <a:ext cx="2537254" cy="1993558"/>
          </a:xfrm>
          <a:prstGeom prst="round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1</a:t>
            </a:r>
            <a:r>
              <a:rPr lang="en-US" u="sng" baseline="30000"/>
              <a:t>st</a:t>
            </a:r>
            <a:r>
              <a:rPr lang="en-US" u="sng"/>
              <a:t> through 3</a:t>
            </a:r>
            <a:r>
              <a:rPr lang="en-US" u="sng" baseline="30000"/>
              <a:t>rd</a:t>
            </a:r>
            <a:r>
              <a:rPr lang="en-US" u="sng"/>
              <a:t> Drafts</a:t>
            </a:r>
          </a:p>
          <a:p>
            <a:pPr algn="ctr"/>
            <a:endParaRPr lang="en-US"/>
          </a:p>
          <a:p>
            <a:pPr algn="ctr"/>
            <a:r>
              <a:rPr lang="en-US"/>
              <a:t>May 2023 – </a:t>
            </a:r>
          </a:p>
          <a:p>
            <a:pPr algn="ctr"/>
            <a:r>
              <a:rPr lang="en-US"/>
              <a:t>Dec 2024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725112-0331-C2CD-DE4D-90A33B8DA5CE}"/>
              </a:ext>
            </a:extLst>
          </p:cNvPr>
          <p:cNvSpPr/>
          <p:nvPr/>
        </p:nvSpPr>
        <p:spPr>
          <a:xfrm>
            <a:off x="6021860" y="1655803"/>
            <a:ext cx="2537254" cy="1993559"/>
          </a:xfrm>
          <a:prstGeom prst="round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HCD Comments Received</a:t>
            </a:r>
          </a:p>
          <a:p>
            <a:pPr algn="ctr"/>
            <a:endParaRPr lang="en-US"/>
          </a:p>
          <a:p>
            <a:pPr algn="ctr"/>
            <a:r>
              <a:rPr lang="en-US"/>
              <a:t>Nov 2024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3DAAD9-29CC-41AB-442F-5FE7F8A7B31E}"/>
              </a:ext>
            </a:extLst>
          </p:cNvPr>
          <p:cNvSpPr/>
          <p:nvPr/>
        </p:nvSpPr>
        <p:spPr>
          <a:xfrm>
            <a:off x="8727990" y="1655803"/>
            <a:ext cx="2537254" cy="1993559"/>
          </a:xfrm>
          <a:prstGeom prst="round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4</a:t>
            </a:r>
            <a:r>
              <a:rPr lang="en-US" u="sng" baseline="30000"/>
              <a:t>th</a:t>
            </a:r>
            <a:r>
              <a:rPr lang="en-US" u="sng"/>
              <a:t> Draft to PC &amp; CC</a:t>
            </a:r>
          </a:p>
          <a:p>
            <a:pPr algn="ctr"/>
            <a:r>
              <a:rPr lang="en-US"/>
              <a:t>Respond to HCD comments </a:t>
            </a:r>
          </a:p>
          <a:p>
            <a:pPr algn="ctr"/>
            <a:r>
              <a:rPr lang="en-US"/>
              <a:t>(not Measure D)</a:t>
            </a:r>
          </a:p>
          <a:p>
            <a:pPr algn="ctr"/>
            <a:endParaRPr lang="en-US"/>
          </a:p>
          <a:p>
            <a:pPr algn="ctr"/>
            <a:r>
              <a:rPr lang="en-US"/>
              <a:t>Jan – March 2025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607C63-B089-6315-3198-72EE37466E76}"/>
              </a:ext>
            </a:extLst>
          </p:cNvPr>
          <p:cNvSpPr/>
          <p:nvPr/>
        </p:nvSpPr>
        <p:spPr>
          <a:xfrm>
            <a:off x="6021860" y="3842281"/>
            <a:ext cx="2537254" cy="1993558"/>
          </a:xfrm>
          <a:prstGeom prst="round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Draft 5 &amp; MND </a:t>
            </a:r>
          </a:p>
          <a:p>
            <a:pPr algn="ctr"/>
            <a:r>
              <a:rPr lang="en-US" u="sng"/>
              <a:t>to PC &amp; CC</a:t>
            </a:r>
          </a:p>
          <a:p>
            <a:pPr algn="ctr"/>
            <a:r>
              <a:rPr lang="en-US"/>
              <a:t>Respond to all HCD comments</a:t>
            </a:r>
          </a:p>
          <a:p>
            <a:pPr algn="ctr"/>
            <a:endParaRPr lang="en-US"/>
          </a:p>
          <a:p>
            <a:pPr algn="ctr"/>
            <a:r>
              <a:rPr lang="en-US"/>
              <a:t>Oct - Nov 2025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1B74989-C30F-FA22-FFE6-C05FE2F66BF4}"/>
              </a:ext>
            </a:extLst>
          </p:cNvPr>
          <p:cNvSpPr/>
          <p:nvPr/>
        </p:nvSpPr>
        <p:spPr>
          <a:xfrm>
            <a:off x="3315730" y="3842282"/>
            <a:ext cx="2537254" cy="1993557"/>
          </a:xfrm>
          <a:prstGeom prst="round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HCD Comments Received</a:t>
            </a:r>
          </a:p>
          <a:p>
            <a:pPr algn="ctr"/>
            <a:endParaRPr lang="en-US"/>
          </a:p>
          <a:p>
            <a:pPr algn="ctr"/>
            <a:r>
              <a:rPr lang="en-US"/>
              <a:t>May 2025</a:t>
            </a:r>
          </a:p>
        </p:txBody>
      </p:sp>
    </p:spTree>
    <p:extLst>
      <p:ext uri="{BB962C8B-B14F-4D97-AF65-F5344CB8AC3E}">
        <p14:creationId xmlns:p14="http://schemas.microsoft.com/office/powerpoint/2010/main" val="2351816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BD8EAB-427C-9EF5-60D3-82391343C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647568"/>
            <a:ext cx="11222680" cy="4633961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3200"/>
              <a:t>Clarify remaining steps needed for some of the “pipeline” sites under development.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bg1"/>
                </a:solidFill>
              </a:rPr>
              <a:t>Proposed Response: Add additional information about non-governmental constraints (economic constraints), and additional information on a site-by-site basis.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2"/>
            </a:pPr>
            <a:r>
              <a:rPr lang="en-US" sz="3200"/>
              <a:t>Add information on environmental constraints that might preclude development.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>
                <a:solidFill>
                  <a:schemeClr val="bg1"/>
                </a:solidFill>
              </a:rPr>
              <a:t>Proposed Response: </a:t>
            </a:r>
            <a:r>
              <a:rPr lang="en-US" sz="2800">
                <a:solidFill>
                  <a:schemeClr val="bg1"/>
                </a:solidFill>
              </a:rPr>
              <a:t>Add paragraph describing overall environmental constraints in Half Moon Bay, noting the city lies within the Coastal Zone.</a:t>
            </a:r>
            <a:endParaRPr lang="en-US" sz="2000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B3A888-6D94-47D9-DB45-EBC3C8BE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6" y="238039"/>
            <a:ext cx="11003262" cy="1325563"/>
          </a:xfrm>
        </p:spPr>
        <p:txBody>
          <a:bodyPr/>
          <a:lstStyle/>
          <a:p>
            <a:r>
              <a:rPr lang="en-US"/>
              <a:t>HCD May 2025 Requested Revisions</a:t>
            </a:r>
          </a:p>
        </p:txBody>
      </p:sp>
    </p:spTree>
    <p:extLst>
      <p:ext uri="{BB962C8B-B14F-4D97-AF65-F5344CB8AC3E}">
        <p14:creationId xmlns:p14="http://schemas.microsoft.com/office/powerpoint/2010/main" val="1705803913"/>
      </p:ext>
    </p:extLst>
  </p:cSld>
  <p:clrMapOvr>
    <a:masterClrMapping/>
  </p:clrMapOvr>
</p:sld>
</file>

<file path=ppt/theme/theme1.xml><?xml version="1.0" encoding="utf-8"?>
<a:theme xmlns:a="http://schemas.openxmlformats.org/drawingml/2006/main" name="City of HMB Blue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of HMB Powerpoint Template  -  Read-Only" id="{C43E893B-6C04-4042-A801-7E19DC1ECF09}" vid="{459D3CC3-9AC8-47AC-A7F0-8A51B15AC584}"/>
    </a:ext>
  </a:extLst>
</a:theme>
</file>

<file path=ppt/theme/theme2.xml><?xml version="1.0" encoding="utf-8"?>
<a:theme xmlns:a="http://schemas.openxmlformats.org/drawingml/2006/main" name="City of HMB Teal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of HMB Powerpoint Template  -  Read-Only" id="{C43E893B-6C04-4042-A801-7E19DC1ECF09}" vid="{F7534B47-2A28-4393-AA8E-28CBF8FF69B4}"/>
    </a:ext>
  </a:extLst>
</a:theme>
</file>

<file path=ppt/theme/theme3.xml><?xml version="1.0" encoding="utf-8"?>
<a:theme xmlns:a="http://schemas.openxmlformats.org/drawingml/2006/main" name="City of HMB Green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of HMB Powerpoint Template  -  Read-Only" id="{C43E893B-6C04-4042-A801-7E19DC1ECF09}" vid="{64430A28-CABB-47B1-8CDF-18AEC2D1560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City of HMB Powerpoint Template</Template>
  <Application>Microsoft Office PowerPoint</Application>
  <PresentationFormat>Widescreen</PresentationFormat>
  <Slides>17</Slides>
  <Notes>4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City of HMB Blue</vt:lpstr>
      <vt:lpstr>City of HMB Teal</vt:lpstr>
      <vt:lpstr>City of HMB Green</vt:lpstr>
      <vt:lpstr>City of Half Moon Bay City Council</vt:lpstr>
      <vt:lpstr>Housing Element</vt:lpstr>
      <vt:lpstr>Recommendation</vt:lpstr>
      <vt:lpstr>Recommendation</vt:lpstr>
      <vt:lpstr>Background</vt:lpstr>
      <vt:lpstr>Background</vt:lpstr>
      <vt:lpstr>Half Moon Bay RHNA</vt:lpstr>
      <vt:lpstr>Timeline</vt:lpstr>
      <vt:lpstr>HCD May 2025 Requested Revisions</vt:lpstr>
      <vt:lpstr>HCD May 2025 Requested Revisions</vt:lpstr>
      <vt:lpstr>HCD May 2025 Requested Revisions</vt:lpstr>
      <vt:lpstr>Measure D Changes – Code Amendment</vt:lpstr>
      <vt:lpstr>Measure D Changes – Ballot Measure</vt:lpstr>
      <vt:lpstr>CEQA</vt:lpstr>
      <vt:lpstr>Thank you</vt:lpstr>
      <vt:lpstr>RHNA Buffer</vt:lpstr>
      <vt:lpstr>Background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Contract for MIG Inc. Consulting Services for Objective Design Standards</dc:title>
  <dc:creator>Ocoee Wilson</dc:creator>
  <cp:revision>1</cp:revision>
  <cp:lastPrinted>2024-09-04T00:08:21Z</cp:lastPrinted>
  <dcterms:created xsi:type="dcterms:W3CDTF">2024-08-28T19:28:01Z</dcterms:created>
  <dcterms:modified xsi:type="dcterms:W3CDTF">2025-11-05T06:06:24Z</dcterms:modified>
</cp:coreProperties>
</file>