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726" r:id="rId6"/>
  </p:sldMasterIdLst>
  <p:notesMasterIdLst>
    <p:notesMasterId r:id="rId15"/>
  </p:notesMasterIdLst>
  <p:sldIdLst>
    <p:sldId id="281" r:id="rId7"/>
    <p:sldId id="301" r:id="rId8"/>
    <p:sldId id="299" r:id="rId9"/>
    <p:sldId id="297" r:id="rId10"/>
    <p:sldId id="296" r:id="rId11"/>
    <p:sldId id="302" r:id="rId12"/>
    <p:sldId id="294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61CA9-F132-4BA8-B526-50983D86C1B0}" v="22" dt="2025-11-03T15:46:37.818"/>
    <p1510:client id="{3676A7B8-AC1E-911F-5116-6CDBB0794F0B}" v="19" dt="2025-11-04T21:26:13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Stiles" userId="1e36a855-35a5-45af-a1b6-b61dae69fcdf" providerId="ADAL" clId="{F56B63F0-D854-4636-BBA0-BE2F54D73CE1}"/>
    <pc:docChg chg="undo custSel addSld delSld modSld">
      <pc:chgData name="Kenneth Stiles" userId="1e36a855-35a5-45af-a1b6-b61dae69fcdf" providerId="ADAL" clId="{F56B63F0-D854-4636-BBA0-BE2F54D73CE1}" dt="2025-11-03T15:50:27.445" v="1538" actId="20577"/>
      <pc:docMkLst>
        <pc:docMk/>
      </pc:docMkLst>
      <pc:sldChg chg="modSp mod">
        <pc:chgData name="Kenneth Stiles" userId="1e36a855-35a5-45af-a1b6-b61dae69fcdf" providerId="ADAL" clId="{F56B63F0-D854-4636-BBA0-BE2F54D73CE1}" dt="2025-11-03T15:28:55.534" v="177" actId="20577"/>
        <pc:sldMkLst>
          <pc:docMk/>
          <pc:sldMk cId="2791998924" sldId="281"/>
        </pc:sldMkLst>
        <pc:spChg chg="mod">
          <ac:chgData name="Kenneth Stiles" userId="1e36a855-35a5-45af-a1b6-b61dae69fcdf" providerId="ADAL" clId="{F56B63F0-D854-4636-BBA0-BE2F54D73CE1}" dt="2025-11-03T15:28:55.534" v="177" actId="20577"/>
          <ac:spMkLst>
            <pc:docMk/>
            <pc:sldMk cId="2791998924" sldId="281"/>
            <ac:spMk id="2" creationId="{B9B761F5-3954-BC66-7133-B21F2B963F13}"/>
          </ac:spMkLst>
        </pc:spChg>
        <pc:spChg chg="mod">
          <ac:chgData name="Kenneth Stiles" userId="1e36a855-35a5-45af-a1b6-b61dae69fcdf" providerId="ADAL" clId="{F56B63F0-D854-4636-BBA0-BE2F54D73CE1}" dt="2025-11-03T04:07:12.699" v="17" actId="20577"/>
          <ac:spMkLst>
            <pc:docMk/>
            <pc:sldMk cId="2791998924" sldId="281"/>
            <ac:spMk id="4" creationId="{802799BF-9142-1F62-94E7-D813256B792B}"/>
          </ac:spMkLst>
        </pc:spChg>
      </pc:sldChg>
      <pc:sldChg chg="modSp mod modClrScheme chgLayout">
        <pc:chgData name="Kenneth Stiles" userId="1e36a855-35a5-45af-a1b6-b61dae69fcdf" providerId="ADAL" clId="{F56B63F0-D854-4636-BBA0-BE2F54D73CE1}" dt="2025-11-03T15:36:43.644" v="733" actId="33524"/>
        <pc:sldMkLst>
          <pc:docMk/>
          <pc:sldMk cId="1490096594" sldId="294"/>
        </pc:sldMkLst>
        <pc:spChg chg="mod ord">
          <ac:chgData name="Kenneth Stiles" userId="1e36a855-35a5-45af-a1b6-b61dae69fcdf" providerId="ADAL" clId="{F56B63F0-D854-4636-BBA0-BE2F54D73CE1}" dt="2025-11-03T15:36:43.644" v="733" actId="33524"/>
          <ac:spMkLst>
            <pc:docMk/>
            <pc:sldMk cId="1490096594" sldId="294"/>
            <ac:spMk id="2" creationId="{A2F22BB2-3B74-AD4D-912F-290E6973CBBA}"/>
          </ac:spMkLst>
        </pc:spChg>
        <pc:spChg chg="mod ord">
          <ac:chgData name="Kenneth Stiles" userId="1e36a855-35a5-45af-a1b6-b61dae69fcdf" providerId="ADAL" clId="{F56B63F0-D854-4636-BBA0-BE2F54D73CE1}" dt="2025-11-03T15:36:31.249" v="729" actId="700"/>
          <ac:spMkLst>
            <pc:docMk/>
            <pc:sldMk cId="1490096594" sldId="294"/>
            <ac:spMk id="3" creationId="{D1D00F28-B966-92CF-6F18-E57AB7186CA0}"/>
          </ac:spMkLst>
        </pc:spChg>
      </pc:sldChg>
      <pc:sldChg chg="addSp delSp modSp mod">
        <pc:chgData name="Kenneth Stiles" userId="1e36a855-35a5-45af-a1b6-b61dae69fcdf" providerId="ADAL" clId="{F56B63F0-D854-4636-BBA0-BE2F54D73CE1}" dt="2025-11-03T04:13:13.005" v="174" actId="20577"/>
        <pc:sldMkLst>
          <pc:docMk/>
          <pc:sldMk cId="977281256" sldId="296"/>
        </pc:sldMkLst>
        <pc:spChg chg="mod">
          <ac:chgData name="Kenneth Stiles" userId="1e36a855-35a5-45af-a1b6-b61dae69fcdf" providerId="ADAL" clId="{F56B63F0-D854-4636-BBA0-BE2F54D73CE1}" dt="2025-11-03T04:13:13.005" v="174" actId="20577"/>
          <ac:spMkLst>
            <pc:docMk/>
            <pc:sldMk cId="977281256" sldId="296"/>
            <ac:spMk id="2" creationId="{75534E31-1240-B9AC-EC6B-51CB9F7B4940}"/>
          </ac:spMkLst>
        </pc:spChg>
        <pc:graphicFrameChg chg="add mod">
          <ac:chgData name="Kenneth Stiles" userId="1e36a855-35a5-45af-a1b6-b61dae69fcdf" providerId="ADAL" clId="{F56B63F0-D854-4636-BBA0-BE2F54D73CE1}" dt="2025-11-03T04:12:47.059" v="160"/>
          <ac:graphicFrameMkLst>
            <pc:docMk/>
            <pc:sldMk cId="977281256" sldId="296"/>
            <ac:graphicFrameMk id="4" creationId="{A1F71BDF-F913-6D77-7936-C5070F988D99}"/>
          </ac:graphicFrameMkLst>
        </pc:graphicFrameChg>
        <pc:picChg chg="del">
          <ac:chgData name="Kenneth Stiles" userId="1e36a855-35a5-45af-a1b6-b61dae69fcdf" providerId="ADAL" clId="{F56B63F0-D854-4636-BBA0-BE2F54D73CE1}" dt="2025-11-03T04:12:46.483" v="159" actId="478"/>
          <ac:picMkLst>
            <pc:docMk/>
            <pc:sldMk cId="977281256" sldId="296"/>
            <ac:picMk id="5" creationId="{18586C3E-4D94-03F1-B5FC-663D358DBABC}"/>
          </ac:picMkLst>
        </pc:picChg>
        <pc:picChg chg="add mod">
          <ac:chgData name="Kenneth Stiles" userId="1e36a855-35a5-45af-a1b6-b61dae69fcdf" providerId="ADAL" clId="{F56B63F0-D854-4636-BBA0-BE2F54D73CE1}" dt="2025-11-03T04:12:53.360" v="163" actId="14100"/>
          <ac:picMkLst>
            <pc:docMk/>
            <pc:sldMk cId="977281256" sldId="296"/>
            <ac:picMk id="6" creationId="{490B1FC3-D5C6-2555-6090-EC907FC06C31}"/>
          </ac:picMkLst>
        </pc:picChg>
      </pc:sldChg>
      <pc:sldChg chg="addSp delSp modSp mod">
        <pc:chgData name="Kenneth Stiles" userId="1e36a855-35a5-45af-a1b6-b61dae69fcdf" providerId="ADAL" clId="{F56B63F0-D854-4636-BBA0-BE2F54D73CE1}" dt="2025-11-03T15:50:27.445" v="1538" actId="20577"/>
        <pc:sldMkLst>
          <pc:docMk/>
          <pc:sldMk cId="1422004934" sldId="297"/>
        </pc:sldMkLst>
        <pc:spChg chg="add mod">
          <ac:chgData name="Kenneth Stiles" userId="1e36a855-35a5-45af-a1b6-b61dae69fcdf" providerId="ADAL" clId="{F56B63F0-D854-4636-BBA0-BE2F54D73CE1}" dt="2025-11-03T15:50:27.445" v="1538" actId="20577"/>
          <ac:spMkLst>
            <pc:docMk/>
            <pc:sldMk cId="1422004934" sldId="297"/>
            <ac:spMk id="8" creationId="{E4104143-868E-9C48-76BF-6B6F25089EC2}"/>
          </ac:spMkLst>
        </pc:spChg>
        <pc:graphicFrameChg chg="add mod">
          <ac:chgData name="Kenneth Stiles" userId="1e36a855-35a5-45af-a1b6-b61dae69fcdf" providerId="ADAL" clId="{F56B63F0-D854-4636-BBA0-BE2F54D73CE1}" dt="2025-11-03T04:11:39.093" v="146"/>
          <ac:graphicFrameMkLst>
            <pc:docMk/>
            <pc:sldMk cId="1422004934" sldId="297"/>
            <ac:graphicFrameMk id="2" creationId="{3B71A549-7D98-26C6-6B24-C227FFE00A20}"/>
          </ac:graphicFrameMkLst>
        </pc:graphicFrameChg>
        <pc:graphicFrameChg chg="add mod">
          <ac:chgData name="Kenneth Stiles" userId="1e36a855-35a5-45af-a1b6-b61dae69fcdf" providerId="ADAL" clId="{F56B63F0-D854-4636-BBA0-BE2F54D73CE1}" dt="2025-11-03T04:12:08.811" v="153"/>
          <ac:graphicFrameMkLst>
            <pc:docMk/>
            <pc:sldMk cId="1422004934" sldId="297"/>
            <ac:graphicFrameMk id="5" creationId="{DE609728-90B3-5373-2E99-7B350A6A922E}"/>
          </ac:graphicFrameMkLst>
        </pc:graphicFrameChg>
        <pc:picChg chg="add del mod">
          <ac:chgData name="Kenneth Stiles" userId="1e36a855-35a5-45af-a1b6-b61dae69fcdf" providerId="ADAL" clId="{F56B63F0-D854-4636-BBA0-BE2F54D73CE1}" dt="2025-11-03T04:12:01.575" v="152" actId="478"/>
          <ac:picMkLst>
            <pc:docMk/>
            <pc:sldMk cId="1422004934" sldId="297"/>
            <ac:picMk id="4" creationId="{D5CAAE16-8847-FF77-5EC0-E17198CB1D43}"/>
          </ac:picMkLst>
        </pc:picChg>
        <pc:picChg chg="add mod">
          <ac:chgData name="Kenneth Stiles" userId="1e36a855-35a5-45af-a1b6-b61dae69fcdf" providerId="ADAL" clId="{F56B63F0-D854-4636-BBA0-BE2F54D73CE1}" dt="2025-11-03T15:48:44.603" v="1470" actId="14100"/>
          <ac:picMkLst>
            <pc:docMk/>
            <pc:sldMk cId="1422004934" sldId="297"/>
            <ac:picMk id="6" creationId="{BC3C4685-87DB-A4CD-9C79-0FA902C6C6B1}"/>
          </ac:picMkLst>
        </pc:picChg>
        <pc:picChg chg="del">
          <ac:chgData name="Kenneth Stiles" userId="1e36a855-35a5-45af-a1b6-b61dae69fcdf" providerId="ADAL" clId="{F56B63F0-D854-4636-BBA0-BE2F54D73CE1}" dt="2025-11-03T04:11:38.439" v="145" actId="478"/>
          <ac:picMkLst>
            <pc:docMk/>
            <pc:sldMk cId="1422004934" sldId="297"/>
            <ac:picMk id="7" creationId="{F7921C6B-28A6-6CB6-F912-A4BFDEB7EEB4}"/>
          </ac:picMkLst>
        </pc:picChg>
      </pc:sldChg>
      <pc:sldChg chg="modSp mod">
        <pc:chgData name="Kenneth Stiles" userId="1e36a855-35a5-45af-a1b6-b61dae69fcdf" providerId="ADAL" clId="{F56B63F0-D854-4636-BBA0-BE2F54D73CE1}" dt="2025-11-03T04:11:04.474" v="144"/>
        <pc:sldMkLst>
          <pc:docMk/>
          <pc:sldMk cId="1551673228" sldId="299"/>
        </pc:sldMkLst>
        <pc:graphicFrameChg chg="mod">
          <ac:chgData name="Kenneth Stiles" userId="1e36a855-35a5-45af-a1b6-b61dae69fcdf" providerId="ADAL" clId="{F56B63F0-D854-4636-BBA0-BE2F54D73CE1}" dt="2025-11-03T04:11:04.474" v="144"/>
          <ac:graphicFrameMkLst>
            <pc:docMk/>
            <pc:sldMk cId="1551673228" sldId="299"/>
            <ac:graphicFrameMk id="6" creationId="{0BC5B25A-CE87-7A03-2023-55038F27A624}"/>
          </ac:graphicFrameMkLst>
        </pc:graphicFrameChg>
      </pc:sldChg>
      <pc:sldChg chg="modSp mod">
        <pc:chgData name="Kenneth Stiles" userId="1e36a855-35a5-45af-a1b6-b61dae69fcdf" providerId="ADAL" clId="{F56B63F0-D854-4636-BBA0-BE2F54D73CE1}" dt="2025-11-03T04:09:30.756" v="126" actId="20577"/>
        <pc:sldMkLst>
          <pc:docMk/>
          <pc:sldMk cId="3633974520" sldId="301"/>
        </pc:sldMkLst>
        <pc:graphicFrameChg chg="modGraphic">
          <ac:chgData name="Kenneth Stiles" userId="1e36a855-35a5-45af-a1b6-b61dae69fcdf" providerId="ADAL" clId="{F56B63F0-D854-4636-BBA0-BE2F54D73CE1}" dt="2025-11-03T04:09:30.756" v="126" actId="20577"/>
          <ac:graphicFrameMkLst>
            <pc:docMk/>
            <pc:sldMk cId="3633974520" sldId="301"/>
            <ac:graphicFrameMk id="4" creationId="{B9222592-D141-E602-0A02-B5012677963B}"/>
          </ac:graphicFrameMkLst>
        </pc:graphicFrameChg>
      </pc:sldChg>
      <pc:sldChg chg="addSp delSp modSp add mod">
        <pc:chgData name="Kenneth Stiles" userId="1e36a855-35a5-45af-a1b6-b61dae69fcdf" providerId="ADAL" clId="{F56B63F0-D854-4636-BBA0-BE2F54D73CE1}" dt="2025-11-03T15:44:16.427" v="1305" actId="20577"/>
        <pc:sldMkLst>
          <pc:docMk/>
          <pc:sldMk cId="318079136" sldId="302"/>
        </pc:sldMkLst>
        <pc:spChg chg="mod">
          <ac:chgData name="Kenneth Stiles" userId="1e36a855-35a5-45af-a1b6-b61dae69fcdf" providerId="ADAL" clId="{F56B63F0-D854-4636-BBA0-BE2F54D73CE1}" dt="2025-11-03T15:44:05.705" v="1283" actId="5793"/>
          <ac:spMkLst>
            <pc:docMk/>
            <pc:sldMk cId="318079136" sldId="302"/>
            <ac:spMk id="2" creationId="{82742102-09F5-3634-2ABE-3EE0736EFBD8}"/>
          </ac:spMkLst>
        </pc:spChg>
        <pc:spChg chg="mod">
          <ac:chgData name="Kenneth Stiles" userId="1e36a855-35a5-45af-a1b6-b61dae69fcdf" providerId="ADAL" clId="{F56B63F0-D854-4636-BBA0-BE2F54D73CE1}" dt="2025-11-03T15:43:26.506" v="1191" actId="20577"/>
          <ac:spMkLst>
            <pc:docMk/>
            <pc:sldMk cId="318079136" sldId="302"/>
            <ac:spMk id="3" creationId="{B20BFD2B-3478-F5F9-FFD2-A72C33F1C86E}"/>
          </ac:spMkLst>
        </pc:spChg>
        <pc:graphicFrameChg chg="add mod modGraphic">
          <ac:chgData name="Kenneth Stiles" userId="1e36a855-35a5-45af-a1b6-b61dae69fcdf" providerId="ADAL" clId="{F56B63F0-D854-4636-BBA0-BE2F54D73CE1}" dt="2025-11-03T15:44:16.427" v="1305" actId="20577"/>
          <ac:graphicFrameMkLst>
            <pc:docMk/>
            <pc:sldMk cId="318079136" sldId="302"/>
            <ac:graphicFrameMk id="4" creationId="{0C188707-D04D-D260-F2D6-2021B9E29F44}"/>
          </ac:graphicFrameMkLst>
        </pc:graphicFrameChg>
        <pc:picChg chg="del">
          <ac:chgData name="Kenneth Stiles" userId="1e36a855-35a5-45af-a1b6-b61dae69fcdf" providerId="ADAL" clId="{F56B63F0-D854-4636-BBA0-BE2F54D73CE1}" dt="2025-11-03T15:31:47.407" v="188" actId="478"/>
          <ac:picMkLst>
            <pc:docMk/>
            <pc:sldMk cId="318079136" sldId="302"/>
            <ac:picMk id="6" creationId="{1134C5AD-5F9E-1937-3928-00AEAEF90741}"/>
          </ac:picMkLst>
        </pc:picChg>
      </pc:sldChg>
      <pc:sldChg chg="modSp new del mod">
        <pc:chgData name="Kenneth Stiles" userId="1e36a855-35a5-45af-a1b6-b61dae69fcdf" providerId="ADAL" clId="{F56B63F0-D854-4636-BBA0-BE2F54D73CE1}" dt="2025-11-03T15:31:39.619" v="186" actId="2696"/>
        <pc:sldMkLst>
          <pc:docMk/>
          <pc:sldMk cId="2290392597" sldId="302"/>
        </pc:sldMkLst>
        <pc:spChg chg="mod">
          <ac:chgData name="Kenneth Stiles" userId="1e36a855-35a5-45af-a1b6-b61dae69fcdf" providerId="ADAL" clId="{F56B63F0-D854-4636-BBA0-BE2F54D73CE1}" dt="2025-11-03T15:31:34.733" v="185" actId="20577"/>
          <ac:spMkLst>
            <pc:docMk/>
            <pc:sldMk cId="2290392597" sldId="302"/>
            <ac:spMk id="3" creationId="{EBBE63BB-7220-23CD-05CC-D307FA7FB736}"/>
          </ac:spMkLst>
        </pc:spChg>
      </pc:sldChg>
    </pc:docChg>
  </pc:docChgLst>
  <pc:docChgLst>
    <pc:chgData name="Kenneth Stiles" userId="S::kstiles@halfmoonbay.gov::1e36a855-35a5-45af-a1b6-b61dae69fcdf" providerId="AD" clId="Web-{3676A7B8-AC1E-911F-5116-6CDBB0794F0B}"/>
    <pc:docChg chg="modSld">
      <pc:chgData name="Kenneth Stiles" userId="S::kstiles@halfmoonbay.gov::1e36a855-35a5-45af-a1b6-b61dae69fcdf" providerId="AD" clId="Web-{3676A7B8-AC1E-911F-5116-6CDBB0794F0B}" dt="2025-11-04T21:26:13.217" v="14" actId="20577"/>
      <pc:docMkLst>
        <pc:docMk/>
      </pc:docMkLst>
      <pc:sldChg chg="modSp">
        <pc:chgData name="Kenneth Stiles" userId="S::kstiles@halfmoonbay.gov::1e36a855-35a5-45af-a1b6-b61dae69fcdf" providerId="AD" clId="Web-{3676A7B8-AC1E-911F-5116-6CDBB0794F0B}" dt="2025-11-04T21:26:13.217" v="14" actId="20577"/>
        <pc:sldMkLst>
          <pc:docMk/>
          <pc:sldMk cId="1422004934" sldId="297"/>
        </pc:sldMkLst>
        <pc:spChg chg="mod">
          <ac:chgData name="Kenneth Stiles" userId="S::kstiles@halfmoonbay.gov::1e36a855-35a5-45af-a1b6-b61dae69fcdf" providerId="AD" clId="Web-{3676A7B8-AC1E-911F-5116-6CDBB0794F0B}" dt="2025-11-04T21:26:13.217" v="14" actId="20577"/>
          <ac:spMkLst>
            <pc:docMk/>
            <pc:sldMk cId="1422004934" sldId="297"/>
            <ac:spMk id="8" creationId="{E4104143-868E-9C48-76BF-6B6F25089EC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Transient Occupancy Tax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3695376478675623E-3"/>
                  <c:y val="-3.1552848925673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21-487A-8BC8-7E1A5974B43E}"/>
                </c:ext>
              </c:extLst>
            </c:dLbl>
            <c:dLbl>
              <c:idx val="1"/>
              <c:layout>
                <c:manualLayout>
                  <c:x val="-1.3108612943602728E-2"/>
                  <c:y val="-2.1692583636400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21-487A-8BC8-7E1A5974B43E}"/>
                </c:ext>
              </c:extLst>
            </c:dLbl>
            <c:dLbl>
              <c:idx val="2"/>
              <c:layout>
                <c:manualLayout>
                  <c:x val="-1.5293381767536468E-2"/>
                  <c:y val="-3.7469008099237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9C-45B6-83AE-424E48E254C4}"/>
                </c:ext>
              </c:extLst>
            </c:dLbl>
            <c:dLbl>
              <c:idx val="3"/>
              <c:layout>
                <c:manualLayout>
                  <c:x val="-2.2940072651304783E-2"/>
                  <c:y val="-2.7608742809964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9C-45B6-83AE-424E48E254C4}"/>
                </c:ext>
              </c:extLst>
            </c:dLbl>
            <c:dLbl>
              <c:idx val="4"/>
              <c:layout>
                <c:manualLayout>
                  <c:x val="7.6466908837681544E-3"/>
                  <c:y val="-2.366463669425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9C-45B6-83AE-424E48E254C4}"/>
                </c:ext>
              </c:extLst>
            </c:dLbl>
            <c:dLbl>
              <c:idx val="5"/>
              <c:layout>
                <c:manualLayout>
                  <c:x val="-9.8314597077020158E-3"/>
                  <c:y val="-3.1552848925673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9C-45B6-83AE-424E48E254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Sheet1!$B$2:$B$7</c:f>
              <c:numCache>
                <c:formatCode>_(* #,##0_);_(* \(#,##0\);_(* "-"??_);_(@_)</c:formatCode>
                <c:ptCount val="6"/>
                <c:pt idx="0">
                  <c:v>563.92100000000005</c:v>
                </c:pt>
                <c:pt idx="1">
                  <c:v>511.49900000000002</c:v>
                </c:pt>
                <c:pt idx="2">
                  <c:v>586.62900000000002</c:v>
                </c:pt>
                <c:pt idx="3">
                  <c:v>672.56299999999999</c:v>
                </c:pt>
                <c:pt idx="4">
                  <c:v>859.88900000000001</c:v>
                </c:pt>
                <c:pt idx="5">
                  <c:v>1023.544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1-4D84-9408-4FF03EA26C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940072651304703E-2"/>
                  <c:y val="-1.7748477520691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9C-45B6-83AE-424E48E254C4}"/>
                </c:ext>
              </c:extLst>
            </c:dLbl>
            <c:dLbl>
              <c:idx val="1"/>
              <c:layout>
                <c:manualLayout>
                  <c:x val="2.4032457063271555E-2"/>
                  <c:y val="-2.3664636694255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9C-45B6-83AE-424E48E254C4}"/>
                </c:ext>
              </c:extLst>
            </c:dLbl>
            <c:dLbl>
              <c:idx val="2"/>
              <c:layout>
                <c:manualLayout>
                  <c:x val="9.8314597077020158E-3"/>
                  <c:y val="-1.3804371404982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3D-4E29-A73A-9AB8DEB3C69D}"/>
                </c:ext>
              </c:extLst>
            </c:dLbl>
            <c:dLbl>
              <c:idx val="3"/>
              <c:layout>
                <c:manualLayout>
                  <c:x val="1.9662919415404032E-2"/>
                  <c:y val="-2.958079586781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3D-4E29-A73A-9AB8DEB3C69D}"/>
                </c:ext>
              </c:extLst>
            </c:dLbl>
            <c:dLbl>
              <c:idx val="4"/>
              <c:layout>
                <c:manualLayout>
                  <c:x val="4.041822324277479E-2"/>
                  <c:y val="-1.972053057854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3D-4E29-A73A-9AB8DEB3C69D}"/>
                </c:ext>
              </c:extLst>
            </c:dLbl>
            <c:dLbl>
              <c:idx val="5"/>
              <c:layout>
                <c:manualLayout>
                  <c:x val="3.0586763535072937E-2"/>
                  <c:y val="-2.5636689752109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6E-443C-A389-F35E294C70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Sheet1!$C$2:$C$7</c:f>
              <c:numCache>
                <c:formatCode>_(* #,##0_);_(* \(#,##0\);_(* "-"??_);_(@_)</c:formatCode>
                <c:ptCount val="6"/>
                <c:pt idx="0">
                  <c:v>705.84100000000001</c:v>
                </c:pt>
                <c:pt idx="1">
                  <c:v>755.21</c:v>
                </c:pt>
                <c:pt idx="2">
                  <c:v>837.91499999999996</c:v>
                </c:pt>
                <c:pt idx="3">
                  <c:v>949.02800000000002</c:v>
                </c:pt>
                <c:pt idx="4">
                  <c:v>918.73</c:v>
                </c:pt>
                <c:pt idx="5">
                  <c:v>1097.7670000000001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81-4D84-9408-4FF03EA26C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0"/>
        <c:gapDepth val="160"/>
        <c:shape val="box"/>
        <c:axId val="1187682624"/>
        <c:axId val="1187689696"/>
        <c:axId val="0"/>
      </c:bar3DChart>
      <c:catAx>
        <c:axId val="11876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87689696"/>
        <c:crosses val="autoZero"/>
        <c:auto val="1"/>
        <c:lblAlgn val="ctr"/>
        <c:lblOffset val="100"/>
        <c:noMultiLvlLbl val="1"/>
      </c:catAx>
      <c:valAx>
        <c:axId val="118768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8768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506339323741422"/>
          <c:y val="0.92334087187085701"/>
          <c:w val="0.38606049276763899"/>
          <c:h val="6.06201344307625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10D09-6DEA-F443-BC1D-C7684997B93D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8F7FF-C96D-4241-85FB-E901735D7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7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0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2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36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93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121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19697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281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4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844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49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961685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92319-63F7-7C62-C9DA-264BAC405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84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32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91" b="1249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396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34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8549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23741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60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341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360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195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FE21C-04F2-79DC-C14C-FC1D9E977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891346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534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3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64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1" b="7771"/>
          <a:stretch/>
        </p:blipFill>
        <p:spPr>
          <a:xfrm>
            <a:off x="1" y="-1235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66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umpk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19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93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bikes on a dirt road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03" b="780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47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978261-CC4D-FC06-C120-D6E5E6CEC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6429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929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85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30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38" r:id="rId2"/>
    <p:sldLayoutId id="2147483742" r:id="rId3"/>
    <p:sldLayoutId id="2147483741" r:id="rId4"/>
    <p:sldLayoutId id="2147483740" r:id="rId5"/>
    <p:sldLayoutId id="2147483739" r:id="rId6"/>
    <p:sldLayoutId id="2147483704" r:id="rId7"/>
    <p:sldLayoutId id="2147483669" r:id="rId8"/>
    <p:sldLayoutId id="2147483682" r:id="rId9"/>
    <p:sldLayoutId id="2147483715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28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3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78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61F5-3954-BC66-7133-B21F2B96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410857" cy="1815466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Report</a:t>
            </a:r>
            <a:br>
              <a:rPr lang="en-US" dirty="0"/>
            </a:br>
            <a:r>
              <a:rPr lang="en-US" dirty="0"/>
              <a:t>For the Quarter Ended on September 30, 2025</a:t>
            </a:r>
            <a:endParaRPr lang="en-US" sz="3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1A5BF-7689-F9D2-1A46-FD5E13E4C3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799BF-9142-1F62-94E7-D813256B792B}"/>
              </a:ext>
            </a:extLst>
          </p:cNvPr>
          <p:cNvSpPr txBox="1"/>
          <p:nvPr/>
        </p:nvSpPr>
        <p:spPr>
          <a:xfrm>
            <a:off x="221974" y="5654982"/>
            <a:ext cx="494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City of Half Moon Bay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City Council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November 4, 2025</a:t>
            </a:r>
          </a:p>
        </p:txBody>
      </p:sp>
    </p:spTree>
    <p:extLst>
      <p:ext uri="{BB962C8B-B14F-4D97-AF65-F5344CB8AC3E}">
        <p14:creationId xmlns:p14="http://schemas.microsoft.com/office/powerpoint/2010/main" val="279199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2ABD6E-18B1-ABD2-59E4-A0E7C293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Major Revenues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222592-D141-E602-0A02-B50126779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312880"/>
              </p:ext>
            </p:extLst>
          </p:nvPr>
        </p:nvGraphicFramePr>
        <p:xfrm>
          <a:off x="519113" y="1927224"/>
          <a:ext cx="11332917" cy="41336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57315">
                  <a:extLst>
                    <a:ext uri="{9D8B030D-6E8A-4147-A177-3AD203B41FA5}">
                      <a16:colId xmlns:a16="http://schemas.microsoft.com/office/drawing/2014/main" val="3611007126"/>
                    </a:ext>
                  </a:extLst>
                </a:gridCol>
                <a:gridCol w="2273014">
                  <a:extLst>
                    <a:ext uri="{9D8B030D-6E8A-4147-A177-3AD203B41FA5}">
                      <a16:colId xmlns:a16="http://schemas.microsoft.com/office/drawing/2014/main" val="2730788880"/>
                    </a:ext>
                  </a:extLst>
                </a:gridCol>
                <a:gridCol w="2213820">
                  <a:extLst>
                    <a:ext uri="{9D8B030D-6E8A-4147-A177-3AD203B41FA5}">
                      <a16:colId xmlns:a16="http://schemas.microsoft.com/office/drawing/2014/main" val="3587888532"/>
                    </a:ext>
                  </a:extLst>
                </a:gridCol>
                <a:gridCol w="1503504">
                  <a:extLst>
                    <a:ext uri="{9D8B030D-6E8A-4147-A177-3AD203B41FA5}">
                      <a16:colId xmlns:a16="http://schemas.microsoft.com/office/drawing/2014/main" val="2381646222"/>
                    </a:ext>
                  </a:extLst>
                </a:gridCol>
                <a:gridCol w="1285264">
                  <a:extLst>
                    <a:ext uri="{9D8B030D-6E8A-4147-A177-3AD203B41FA5}">
                      <a16:colId xmlns:a16="http://schemas.microsoft.com/office/drawing/2014/main" val="2615624619"/>
                    </a:ext>
                  </a:extLst>
                </a:gridCol>
              </a:tblGrid>
              <a:tr h="849585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Revised Budget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Actuals on 9/30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u="sng"/>
                        <a:t>Percent of </a:t>
                      </a:r>
                    </a:p>
                    <a:p>
                      <a:pPr algn="ctr"/>
                      <a:r>
                        <a:rPr lang="en-US" u="sng"/>
                        <a:t>Budget or Actuals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7981714"/>
                  </a:ext>
                </a:extLst>
              </a:tr>
              <a:tr h="365696">
                <a:tc vMerge="1">
                  <a:txBody>
                    <a:bodyPr/>
                    <a:lstStyle/>
                    <a:p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Adopted Budget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Actuals on 12/31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Current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Prior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4706"/>
                  </a:ext>
                </a:extLst>
              </a:tr>
              <a:tr h="588174">
                <a:tc>
                  <a:txBody>
                    <a:bodyPr/>
                    <a:lstStyle/>
                    <a:p>
                      <a:r>
                        <a:rPr lang="en-US"/>
                        <a:t>Transient Occupancy Tax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$8,699,852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$918,730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0904760"/>
                  </a:ext>
                </a:extLst>
              </a:tr>
              <a:tr h="568631">
                <a:tc>
                  <a:txBody>
                    <a:bodyPr/>
                    <a:lstStyle/>
                    <a:p>
                      <a:r>
                        <a:rPr lang="en-US"/>
                        <a:t>Property Taxes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3,711,552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714,237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3053604"/>
                  </a:ext>
                </a:extLst>
              </a:tr>
              <a:tr h="576532">
                <a:tc>
                  <a:txBody>
                    <a:bodyPr/>
                    <a:lstStyle/>
                    <a:p>
                      <a:r>
                        <a:rPr lang="en-US"/>
                        <a:t>Sales &amp; Use Tax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4,972,232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381,988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8447926"/>
                  </a:ext>
                </a:extLst>
              </a:tr>
              <a:tr h="608457">
                <a:tc>
                  <a:txBody>
                    <a:bodyPr/>
                    <a:lstStyle/>
                    <a:p>
                      <a:r>
                        <a:rPr lang="en-US"/>
                        <a:t>Other Revenues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6,474,852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536,972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4619359"/>
                  </a:ext>
                </a:extLst>
              </a:tr>
              <a:tr h="576532">
                <a:tc>
                  <a:txBody>
                    <a:bodyPr/>
                    <a:lstStyle/>
                    <a:p>
                      <a:pPr algn="r"/>
                      <a:r>
                        <a:rPr lang="en-US" b="1"/>
                        <a:t>Total Revenues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23,858,488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2,551,927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9252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974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BC5B25A-CE87-7A03-2023-55038F27A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2541157"/>
              </p:ext>
            </p:extLst>
          </p:nvPr>
        </p:nvGraphicFramePr>
        <p:xfrm>
          <a:off x="117565" y="287383"/>
          <a:ext cx="11625944" cy="643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167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FD406-9FBE-85C6-CEBD-431C8C8A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General Fund Expenditures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C4685-87DB-A4CD-9C79-0FA902C6C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73" y="1810737"/>
            <a:ext cx="7159127" cy="4012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04143-868E-9C48-76BF-6B6F25089EC2}"/>
              </a:ext>
            </a:extLst>
          </p:cNvPr>
          <p:cNvSpPr txBox="1"/>
          <p:nvPr/>
        </p:nvSpPr>
        <p:spPr>
          <a:xfrm>
            <a:off x="7982308" y="1898650"/>
            <a:ext cx="380964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libri"/>
                <a:ea typeface="+mn-lt"/>
                <a:cs typeface="+mn-lt"/>
              </a:rPr>
              <a:t>Expenditures under benchmark of 25%</a:t>
            </a:r>
            <a:endParaRPr lang="en-US" sz="2400" b="1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endParaRPr lang="en-US" sz="2400" b="1" dirty="0">
              <a:solidFill>
                <a:schemeClr val="tx2"/>
              </a:solidFill>
              <a:latin typeface="Calibri"/>
              <a:ea typeface="+mn-lt"/>
              <a:cs typeface="+mn-lt"/>
            </a:endParaRPr>
          </a:p>
          <a:p>
            <a:endParaRPr lang="en-US" sz="2400" b="1" dirty="0">
              <a:solidFill>
                <a:schemeClr val="tx2"/>
              </a:solidFill>
              <a:latin typeface="Calibri"/>
              <a:ea typeface="+mn-lt"/>
              <a:cs typeface="+mn-lt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Calibri"/>
                <a:ea typeface="+mn-lt"/>
                <a:cs typeface="+mn-lt"/>
              </a:rPr>
              <a:t>Included in recommendation is $30 K for Planning Collaborative </a:t>
            </a:r>
            <a:endParaRPr lang="en-US" sz="2400" b="1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alibri"/>
                <a:ea typeface="+mn-lt"/>
                <a:cs typeface="+mn-lt"/>
              </a:rPr>
              <a:t>Work to update the Safety Element</a:t>
            </a:r>
            <a:endParaRPr lang="en-US" sz="2400">
              <a:solidFill>
                <a:schemeClr val="tx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00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534E31-1240-B9AC-EC6B-51CB9F7B4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549" y="2135015"/>
            <a:ext cx="4864169" cy="4237811"/>
          </a:xfrm>
        </p:spPr>
        <p:txBody>
          <a:bodyPr>
            <a:normAutofit/>
          </a:bodyPr>
          <a:lstStyle/>
          <a:p>
            <a:r>
              <a:rPr lang="en-US" sz="3200" b="1" dirty="0"/>
              <a:t>Ended the prior year with expenditure savings</a:t>
            </a:r>
          </a:p>
          <a:p>
            <a:endParaRPr lang="en-US" sz="3200" b="1" dirty="0"/>
          </a:p>
          <a:p>
            <a:r>
              <a:rPr lang="en-US" sz="3200" b="1" dirty="0"/>
              <a:t>Estimated for June 30, 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Reserves $</a:t>
            </a:r>
            <a:r>
              <a:rPr lang="en-US" sz="2800" dirty="0"/>
              <a:t>8.8</a:t>
            </a:r>
            <a:r>
              <a:rPr lang="en-US" sz="2800" b="1" dirty="0"/>
              <a:t> M (36% funded)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Unassigned Funds: $3.2 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32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C9857D-2018-BE1C-E3C4-24BB4476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Reserves and Fund Balances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B1FC3-D5C6-2555-6090-EC907FC06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70" y="2129845"/>
            <a:ext cx="5367383" cy="37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8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EEA34-16EF-2155-C5A9-EAD6BEBF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742102-09F5-3634-2ABE-3EE0736EF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23" y="2171700"/>
            <a:ext cx="10596295" cy="200025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“</a:t>
            </a:r>
            <a:r>
              <a:rPr lang="en-US" sz="2400" b="1" dirty="0"/>
              <a:t>Carryforward” funds are monies rolled over from one fiscal year to another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Happens during the budgeting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Capital Projects or other multi-year special initiatives</a:t>
            </a:r>
          </a:p>
          <a:p>
            <a:endParaRPr lang="en-US" sz="2400" b="1" dirty="0"/>
          </a:p>
          <a:p>
            <a:r>
              <a:rPr lang="en-US" sz="2400" b="1" dirty="0"/>
              <a:t>Recommendation includes adjusting the budget for these carryforward funds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32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0BFD2B-3478-F5F9-FFD2-A72C33F1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Carryforwards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188707-D04D-D260-F2D6-2021B9E29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409696"/>
              </p:ext>
            </p:extLst>
          </p:nvPr>
        </p:nvGraphicFramePr>
        <p:xfrm>
          <a:off x="2749550" y="4418614"/>
          <a:ext cx="5418666" cy="1752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536950">
                  <a:extLst>
                    <a:ext uri="{9D8B030D-6E8A-4147-A177-3AD203B41FA5}">
                      <a16:colId xmlns:a16="http://schemas.microsoft.com/office/drawing/2014/main" val="4187471198"/>
                    </a:ext>
                  </a:extLst>
                </a:gridCol>
                <a:gridCol w="1881716">
                  <a:extLst>
                    <a:ext uri="{9D8B030D-6E8A-4147-A177-3AD203B41FA5}">
                      <a16:colId xmlns:a16="http://schemas.microsoft.com/office/drawing/2014/main" val="184262895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Carryforward Projects Summary</a:t>
                      </a:r>
                    </a:p>
                    <a:p>
                      <a:pPr algn="ctr"/>
                      <a:r>
                        <a:rPr lang="en-US" dirty="0"/>
                        <a:t>(All Fiscal Years)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929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Projects Budgets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$44.6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21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Spent as of June 30,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($19.7 million)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218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Remaining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$24.9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265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7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F22BB2-3B74-AD4D-912F-290E6973C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i="0" dirty="0">
                <a:effectLst/>
                <a:latin typeface="Calibri" panose="020F0502020204030204" pitchFamily="34" charset="0"/>
              </a:rPr>
              <a:t>Accept the Financial Report for the Quarter Ended on September 30, 2025,</a:t>
            </a:r>
            <a:r>
              <a:rPr lang="en-US" sz="2800" dirty="0"/>
              <a:t> and authorize the Administrative Services Director to make budgetary entries to:</a:t>
            </a:r>
          </a:p>
          <a:p>
            <a:r>
              <a:rPr lang="en-US" sz="2800" dirty="0"/>
              <a:t>	1. Include a $30,000 budget adjustment for the Community 	Development Department’s Planning Collaborative; and</a:t>
            </a:r>
          </a:p>
          <a:p>
            <a:endParaRPr lang="en-US" sz="2800" dirty="0"/>
          </a:p>
          <a:p>
            <a:r>
              <a:rPr lang="en-US" sz="2800" dirty="0"/>
              <a:t>	2. Incorporate previously approved carryforward funds 	related to capital improvement projects and other multi-	year initiatives.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00F28-B966-92CF-6F18-E57AB718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49009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7BE25-3ED6-97B0-A249-F85F144C4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/>
              <a:t>Questions?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6403A-C8AC-4444-E044-BF5F970D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60375"/>
      </p:ext>
    </p:extLst>
  </p:cSld>
  <p:clrMapOvr>
    <a:masterClrMapping/>
  </p:clrMapOvr>
</p:sld>
</file>

<file path=ppt/theme/theme1.xml><?xml version="1.0" encoding="utf-8"?>
<a:theme xmlns:a="http://schemas.openxmlformats.org/drawingml/2006/main" name="City of HMB Blue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HMB Powerpoint Template  -  Read-Only" id="{C43E893B-6C04-4042-A801-7E19DC1ECF09}" vid="{459D3CC3-9AC8-47AC-A7F0-8A51B15AC584}"/>
    </a:ext>
  </a:extLst>
</a:theme>
</file>

<file path=ppt/theme/theme2.xml><?xml version="1.0" encoding="utf-8"?>
<a:theme xmlns:a="http://schemas.openxmlformats.org/drawingml/2006/main" name="City of HMB Teal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HMB Powerpoint Template  -  Read-Only" id="{C43E893B-6C04-4042-A801-7E19DC1ECF09}" vid="{F7534B47-2A28-4393-AA8E-28CBF8FF69B4}"/>
    </a:ext>
  </a:extLst>
</a:theme>
</file>

<file path=ppt/theme/theme3.xml><?xml version="1.0" encoding="utf-8"?>
<a:theme xmlns:a="http://schemas.openxmlformats.org/drawingml/2006/main" name="City of HMB Green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HMB Powerpoint Template  -  Read-Only" id="{C43E893B-6C04-4042-A801-7E19DC1ECF09}" vid="{64430A28-CABB-47B1-8CDF-18AEC2D156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1895b49-63b2-4cc7-993b-1395ad329836"/>
    <lcf76f155ced4ddcb4097134ff3c332f xmlns="8f11da6f-987a-4f79-8069-1df2edf14ce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65B1BBE014094A9BF209ED540D488A" ma:contentTypeVersion="9" ma:contentTypeDescription="Create a new document." ma:contentTypeScope="" ma:versionID="1e0049fa8e86c1a265ef706fdb2006b1">
  <xsd:schema xmlns:xsd="http://www.w3.org/2001/XMLSchema" xmlns:xs="http://www.w3.org/2001/XMLSchema" xmlns:p="http://schemas.microsoft.com/office/2006/metadata/properties" xmlns:ns2="8f11da6f-987a-4f79-8069-1df2edf14ce7" xmlns:ns3="c1895b49-63b2-4cc7-993b-1395ad329836" targetNamespace="http://schemas.microsoft.com/office/2006/metadata/properties" ma:root="true" ma:fieldsID="6aa87b551c30e06b7bb32db62315b9b9" ns2:_="" ns3:_="">
    <xsd:import namespace="8f11da6f-987a-4f79-8069-1df2edf14ce7"/>
    <xsd:import namespace="c1895b49-63b2-4cc7-993b-1395ad3298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1da6f-987a-4f79-8069-1df2edf14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5a4f6d1-5998-4331-913c-2f29a1d12d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95b49-63b2-4cc7-993b-1395ad3298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20e0032-1825-403d-b527-c923d8faa24e}" ma:internalName="TaxCatchAll" ma:showField="CatchAllData" ma:web="c1895b49-63b2-4cc7-993b-1395ad3298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FA7525-70C3-49C7-A129-63546CA6A1DD}">
  <ds:schemaRefs>
    <ds:schemaRef ds:uri="8f11da6f-987a-4f79-8069-1df2edf14ce7"/>
    <ds:schemaRef ds:uri="c1895b49-63b2-4cc7-993b-1395ad3298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0334BF-AF62-46D6-AF89-5DFB2986F7AD}">
  <ds:schemaRefs>
    <ds:schemaRef ds:uri="8f11da6f-987a-4f79-8069-1df2edf14ce7"/>
    <ds:schemaRef ds:uri="c1895b49-63b2-4cc7-993b-1395ad3298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274A3F4-E389-4AE9-84E4-9224F9C741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294</Words>
  <Application>Microsoft Office PowerPoint</Application>
  <PresentationFormat>Widescreen</PresentationFormat>
  <Paragraphs>86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City of HMB Blue</vt:lpstr>
      <vt:lpstr>City of HMB Teal</vt:lpstr>
      <vt:lpstr>City of HMB Green</vt:lpstr>
      <vt:lpstr>Financial Report For the Quarter Ended on September 30, 2025</vt:lpstr>
      <vt:lpstr>Major Revenues</vt:lpstr>
      <vt:lpstr>PowerPoint Presentation</vt:lpstr>
      <vt:lpstr>General Fund Expenditures</vt:lpstr>
      <vt:lpstr>Reserves and Fund Balances</vt:lpstr>
      <vt:lpstr>Carryforwards</vt:lpstr>
      <vt:lpstr>Recommendations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Georgann Cartwright</dc:creator>
  <cp:lastModifiedBy>Kenneth Stiles</cp:lastModifiedBy>
  <cp:revision>6</cp:revision>
  <dcterms:created xsi:type="dcterms:W3CDTF">2022-01-08T19:50:25Z</dcterms:created>
  <dcterms:modified xsi:type="dcterms:W3CDTF">2025-11-04T21:26:17Z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0x0101008965B1BBE014094A9BF209ED540D488A</vt:lpwstr>
  </property>
</Properties>
</file>