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16" r:id="rId2"/>
    <p:sldMasterId id="2147483726" r:id="rId3"/>
  </p:sldMasterIdLst>
  <p:notesMasterIdLst>
    <p:notesMasterId r:id="rId11"/>
  </p:notesMasterIdLst>
  <p:sldIdLst>
    <p:sldId id="280" r:id="rId4"/>
    <p:sldId id="276" r:id="rId5"/>
    <p:sldId id="266" r:id="rId6"/>
    <p:sldId id="277" r:id="rId7"/>
    <p:sldId id="278" r:id="rId8"/>
    <p:sldId id="279" r:id="rId9"/>
    <p:sldId id="27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37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F05C26-0498-D24E-99C3-4BCDBB3D1597}" v="96" dt="2025-11-04T20:21:49.5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Master" Target="slideMasters/slideMaster2.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tableStyles" Target="tableStyle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Chidester" userId="c749b66b-a5e0-4c76-8dfb-e5927f8c37e2" providerId="ADAL" clId="{4CAAAD5D-C962-5EE8-8C90-BDDFCC503001}"/>
    <pc:docChg chg="custSel modSld">
      <pc:chgData name="Matthew Chidester" userId="c749b66b-a5e0-4c76-8dfb-e5927f8c37e2" providerId="ADAL" clId="{4CAAAD5D-C962-5EE8-8C90-BDDFCC503001}" dt="2025-11-04T20:21:49.538" v="95" actId="5793"/>
      <pc:docMkLst>
        <pc:docMk/>
      </pc:docMkLst>
      <pc:sldChg chg="modSp mod">
        <pc:chgData name="Matthew Chidester" userId="c749b66b-a5e0-4c76-8dfb-e5927f8c37e2" providerId="ADAL" clId="{4CAAAD5D-C962-5EE8-8C90-BDDFCC503001}" dt="2025-11-04T20:21:25.130" v="82" actId="20577"/>
        <pc:sldMkLst>
          <pc:docMk/>
          <pc:sldMk cId="2377442089" sldId="277"/>
        </pc:sldMkLst>
        <pc:spChg chg="mod">
          <ac:chgData name="Matthew Chidester" userId="c749b66b-a5e0-4c76-8dfb-e5927f8c37e2" providerId="ADAL" clId="{4CAAAD5D-C962-5EE8-8C90-BDDFCC503001}" dt="2025-11-04T20:21:25.130" v="82" actId="20577"/>
          <ac:spMkLst>
            <pc:docMk/>
            <pc:sldMk cId="2377442089" sldId="277"/>
            <ac:spMk id="2" creationId="{182A1D43-5084-11BC-A6E7-977B94CC0BC1}"/>
          </ac:spMkLst>
        </pc:spChg>
        <pc:spChg chg="mod">
          <ac:chgData name="Matthew Chidester" userId="c749b66b-a5e0-4c76-8dfb-e5927f8c37e2" providerId="ADAL" clId="{4CAAAD5D-C962-5EE8-8C90-BDDFCC503001}" dt="2025-11-04T20:20:48.308" v="39" actId="20577"/>
          <ac:spMkLst>
            <pc:docMk/>
            <pc:sldMk cId="2377442089" sldId="277"/>
            <ac:spMk id="3" creationId="{149EC26B-C6C5-D947-4C05-1A7B90B8082A}"/>
          </ac:spMkLst>
        </pc:spChg>
      </pc:sldChg>
      <pc:sldChg chg="modSp mod">
        <pc:chgData name="Matthew Chidester" userId="c749b66b-a5e0-4c76-8dfb-e5927f8c37e2" providerId="ADAL" clId="{4CAAAD5D-C962-5EE8-8C90-BDDFCC503001}" dt="2025-11-04T20:21:49.538" v="95" actId="5793"/>
        <pc:sldMkLst>
          <pc:docMk/>
          <pc:sldMk cId="4152937059" sldId="279"/>
        </pc:sldMkLst>
        <pc:spChg chg="mod">
          <ac:chgData name="Matthew Chidester" userId="c749b66b-a5e0-4c76-8dfb-e5927f8c37e2" providerId="ADAL" clId="{4CAAAD5D-C962-5EE8-8C90-BDDFCC503001}" dt="2025-11-04T20:21:49.538" v="95" actId="5793"/>
          <ac:spMkLst>
            <pc:docMk/>
            <pc:sldMk cId="4152937059" sldId="279"/>
            <ac:spMk id="2" creationId="{FAEFDBE5-EAAF-6AAA-B8A2-131104157E9C}"/>
          </ac:spMkLst>
        </pc:spChg>
      </pc:sldChg>
    </pc:docChg>
  </pc:docChgLst>
  <pc:docChgLst>
    <pc:chgData name="Karen Decker" userId="d2431018-8dad-486a-a9eb-beecfd491be9" providerId="ADAL" clId="{96178086-F228-4395-9FE7-210BD2845259}"/>
    <pc:docChg chg="modSld">
      <pc:chgData name="Karen Decker" userId="d2431018-8dad-486a-a9eb-beecfd491be9" providerId="ADAL" clId="{96178086-F228-4395-9FE7-210BD2845259}" dt="2025-10-30T20:36:36.682" v="2" actId="113"/>
      <pc:docMkLst>
        <pc:docMk/>
      </pc:docMkLst>
      <pc:sldChg chg="modSp mod">
        <pc:chgData name="Karen Decker" userId="d2431018-8dad-486a-a9eb-beecfd491be9" providerId="ADAL" clId="{96178086-F228-4395-9FE7-210BD2845259}" dt="2025-10-30T20:36:29.426" v="1" actId="120"/>
        <pc:sldMkLst>
          <pc:docMk/>
          <pc:sldMk cId="1539380289" sldId="266"/>
        </pc:sldMkLst>
        <pc:spChg chg="mod">
          <ac:chgData name="Karen Decker" userId="d2431018-8dad-486a-a9eb-beecfd491be9" providerId="ADAL" clId="{96178086-F228-4395-9FE7-210BD2845259}" dt="2025-10-30T20:36:29.426" v="1" actId="120"/>
          <ac:spMkLst>
            <pc:docMk/>
            <pc:sldMk cId="1539380289" sldId="266"/>
            <ac:spMk id="3" creationId="{6EE39298-452C-F542-BC18-DF5D8638243C}"/>
          </ac:spMkLst>
        </pc:spChg>
      </pc:sldChg>
      <pc:sldChg chg="modSp mod">
        <pc:chgData name="Karen Decker" userId="d2431018-8dad-486a-a9eb-beecfd491be9" providerId="ADAL" clId="{96178086-F228-4395-9FE7-210BD2845259}" dt="2025-10-30T20:36:23.863" v="0" actId="20577"/>
        <pc:sldMkLst>
          <pc:docMk/>
          <pc:sldMk cId="307018047" sldId="276"/>
        </pc:sldMkLst>
        <pc:spChg chg="mod">
          <ac:chgData name="Karen Decker" userId="d2431018-8dad-486a-a9eb-beecfd491be9" providerId="ADAL" clId="{96178086-F228-4395-9FE7-210BD2845259}" dt="2025-10-30T20:36:23.863" v="0" actId="20577"/>
          <ac:spMkLst>
            <pc:docMk/>
            <pc:sldMk cId="307018047" sldId="276"/>
            <ac:spMk id="2" creationId="{510C403D-8332-964C-2AD0-C0791107749A}"/>
          </ac:spMkLst>
        </pc:spChg>
      </pc:sldChg>
      <pc:sldChg chg="modSp mod">
        <pc:chgData name="Karen Decker" userId="d2431018-8dad-486a-a9eb-beecfd491be9" providerId="ADAL" clId="{96178086-F228-4395-9FE7-210BD2845259}" dt="2025-10-30T20:36:36.682" v="2" actId="113"/>
        <pc:sldMkLst>
          <pc:docMk/>
          <pc:sldMk cId="4152937059" sldId="279"/>
        </pc:sldMkLst>
        <pc:spChg chg="mod">
          <ac:chgData name="Karen Decker" userId="d2431018-8dad-486a-a9eb-beecfd491be9" providerId="ADAL" clId="{96178086-F228-4395-9FE7-210BD2845259}" dt="2025-10-30T20:36:36.682" v="2" actId="113"/>
          <ac:spMkLst>
            <pc:docMk/>
            <pc:sldMk cId="4152937059" sldId="279"/>
            <ac:spMk id="2" creationId="{FAEFDBE5-EAAF-6AAA-B8A2-131104157E9C}"/>
          </ac:spMkLst>
        </pc:spChg>
      </pc:sldChg>
    </pc:docChg>
  </pc:docChgLst>
  <pc:docChgLst>
    <pc:chgData name="Irma Acosta" userId="a61691f4-01e5-47b4-9f2a-126f765d2580" providerId="ADAL" clId="{5BE915CC-0652-4BAB-A461-51D4BC354EB8}"/>
    <pc:docChg chg="custSel addSld modSld sldOrd">
      <pc:chgData name="Irma Acosta" userId="a61691f4-01e5-47b4-9f2a-126f765d2580" providerId="ADAL" clId="{5BE915CC-0652-4BAB-A461-51D4BC354EB8}" dt="2025-10-30T21:04:39.250" v="59" actId="403"/>
      <pc:docMkLst>
        <pc:docMk/>
      </pc:docMkLst>
      <pc:sldChg chg="modSp new mod ord">
        <pc:chgData name="Irma Acosta" userId="a61691f4-01e5-47b4-9f2a-126f765d2580" providerId="ADAL" clId="{5BE915CC-0652-4BAB-A461-51D4BC354EB8}" dt="2025-10-30T21:04:39.250" v="59" actId="403"/>
        <pc:sldMkLst>
          <pc:docMk/>
          <pc:sldMk cId="3246282351" sldId="280"/>
        </pc:sldMkLst>
        <pc:spChg chg="mod">
          <ac:chgData name="Irma Acosta" userId="a61691f4-01e5-47b4-9f2a-126f765d2580" providerId="ADAL" clId="{5BE915CC-0652-4BAB-A461-51D4BC354EB8}" dt="2025-10-30T21:04:39.250" v="59" actId="403"/>
          <ac:spMkLst>
            <pc:docMk/>
            <pc:sldMk cId="3246282351" sldId="280"/>
            <ac:spMk id="2" creationId="{8B5B7AEC-35CC-A317-BFE1-DB6E95EB869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A10D09-6DEA-F443-BC1D-C7684997B93D}"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18F7FF-C96D-4241-85FB-E901735D7A72}" type="slidenum">
              <a:rPr lang="en-US" smtClean="0"/>
              <a:t>‹#›</a:t>
            </a:fld>
            <a:endParaRPr lang="en-US"/>
          </a:p>
        </p:txBody>
      </p:sp>
    </p:spTree>
    <p:extLst>
      <p:ext uri="{BB962C8B-B14F-4D97-AF65-F5344CB8AC3E}">
        <p14:creationId xmlns:p14="http://schemas.microsoft.com/office/powerpoint/2010/main" val="1168170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raphic Title Section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80A55A-951F-74F7-EB36-B8DCB9DB2341}"/>
              </a:ext>
            </a:extLst>
          </p:cNvPr>
          <p:cNvSpPr>
            <a:spLocks noGrp="1"/>
          </p:cNvSpPr>
          <p:nvPr>
            <p:ph type="pic" sz="quarter" idx="11" hasCustomPrompt="1"/>
          </p:nvPr>
        </p:nvSpPr>
        <p:spPr>
          <a:xfrm>
            <a:off x="0" y="0"/>
            <a:ext cx="12192000" cy="6858000"/>
          </a:xfrm>
        </p:spPr>
        <p:txBody>
          <a:bodyPr/>
          <a:lstStyle>
            <a:lvl1pPr marL="0" indent="0">
              <a:buNone/>
              <a:defRPr/>
            </a:lvl1pPr>
          </a:lstStyle>
          <a:p>
            <a:r>
              <a:rPr lang="en-US"/>
              <a:t>Click icon to add photo</a:t>
            </a:r>
          </a:p>
        </p:txBody>
      </p:sp>
      <p:sp>
        <p:nvSpPr>
          <p:cNvPr id="2" name="Title 1">
            <a:extLst>
              <a:ext uri="{FF2B5EF4-FFF2-40B4-BE49-F238E27FC236}">
                <a16:creationId xmlns:a16="http://schemas.microsoft.com/office/drawing/2014/main" id="{62FBFE86-5A69-A548-B1BB-D8E4FD5FC9D8}"/>
              </a:ext>
            </a:extLst>
          </p:cNvPr>
          <p:cNvSpPr>
            <a:spLocks noGrp="1"/>
          </p:cNvSpPr>
          <p:nvPr>
            <p:ph type="title"/>
          </p:nvPr>
        </p:nvSpPr>
        <p:spPr>
          <a:xfrm>
            <a:off x="221974" y="1513888"/>
            <a:ext cx="10515600" cy="1325563"/>
          </a:xfrm>
        </p:spPr>
        <p:txBody>
          <a:bodyPr/>
          <a:lstStyle>
            <a:lvl1pPr>
              <a:defRPr>
                <a:solidFill>
                  <a:schemeClr val="bg1"/>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6E4DE351-9537-4E3D-82F0-96DF7E0C6AF5}"/>
              </a:ext>
            </a:extLst>
          </p:cNvPr>
          <p:cNvSpPr>
            <a:spLocks noGrp="1"/>
          </p:cNvSpPr>
          <p:nvPr>
            <p:ph type="body" sz="quarter" idx="12" hasCustomPrompt="1"/>
          </p:nvPr>
        </p:nvSpPr>
        <p:spPr>
          <a:xfrm>
            <a:off x="9306892" y="5794514"/>
            <a:ext cx="2648128" cy="736600"/>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1166217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lue - Text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13FA1C-5A6D-E22B-147A-6B6D3C17AE11}"/>
              </a:ext>
            </a:extLst>
          </p:cNvPr>
          <p:cNvPicPr>
            <a:picLocks noChangeAspect="1"/>
          </p:cNvPicPr>
          <p:nvPr userDrawn="1"/>
        </p:nvPicPr>
        <p:blipFill>
          <a:blip r:embed="rId2"/>
          <a:srcRect/>
          <a:stretch/>
        </p:blipFill>
        <p:spPr>
          <a:xfrm>
            <a:off x="0" y="3429000"/>
            <a:ext cx="12191999" cy="3428999"/>
          </a:xfrm>
          <a:prstGeom prst="rect">
            <a:avLst/>
          </a:prstGeom>
          <a:noFill/>
        </p:spPr>
      </p:pic>
      <p:sp>
        <p:nvSpPr>
          <p:cNvPr id="3" name="Content Placeholder 2">
            <a:extLst>
              <a:ext uri="{FF2B5EF4-FFF2-40B4-BE49-F238E27FC236}">
                <a16:creationId xmlns:a16="http://schemas.microsoft.com/office/drawing/2014/main" id="{35D53AD6-5F8C-9A48-B354-61920DD4CEC8}"/>
              </a:ext>
            </a:extLst>
          </p:cNvPr>
          <p:cNvSpPr>
            <a:spLocks noGrp="1"/>
          </p:cNvSpPr>
          <p:nvPr>
            <p:ph idx="1"/>
          </p:nvPr>
        </p:nvSpPr>
        <p:spPr>
          <a:xfrm>
            <a:off x="518746" y="1927859"/>
            <a:ext cx="11222680" cy="4224464"/>
          </a:xfrm>
          <a:prstGeom prst="rect">
            <a:avLst/>
          </a:prstGeom>
        </p:spPr>
        <p:txBody>
          <a:bodyPr/>
          <a:lstStyle>
            <a:lvl1pPr marL="0" indent="0">
              <a:buNone/>
              <a:defRPr sz="3600" b="1">
                <a:solidFill>
                  <a:schemeClr val="tx2"/>
                </a:solidFill>
              </a:defRPr>
            </a:lvl1pPr>
            <a:lvl2pPr marL="346075" indent="-279400">
              <a:tabLst/>
              <a:defRPr>
                <a:solidFill>
                  <a:schemeClr val="tx2"/>
                </a:solidFill>
              </a:defRPr>
            </a:lvl2pPr>
            <a:lvl3pPr marL="641350" indent="-280988">
              <a:tabLst/>
              <a:defRPr>
                <a:solidFill>
                  <a:schemeClr val="tx2"/>
                </a:solidFill>
              </a:defRPr>
            </a:lvl3pPr>
          </a:lstStyle>
          <a:p>
            <a:pPr lvl="0"/>
            <a:r>
              <a:rPr lang="en-US"/>
              <a:t>Click to edit Master text styles</a:t>
            </a:r>
          </a:p>
          <a:p>
            <a:pPr lvl="1"/>
            <a:r>
              <a:rPr lang="en-US"/>
              <a:t>Second level</a:t>
            </a:r>
          </a:p>
          <a:p>
            <a:pPr lvl="2"/>
            <a:r>
              <a:rPr lang="en-US"/>
              <a:t>Third level</a:t>
            </a:r>
          </a:p>
        </p:txBody>
      </p:sp>
      <p:sp>
        <p:nvSpPr>
          <p:cNvPr id="26" name="Title 1">
            <a:extLst>
              <a:ext uri="{FF2B5EF4-FFF2-40B4-BE49-F238E27FC236}">
                <a16:creationId xmlns:a16="http://schemas.microsoft.com/office/drawing/2014/main" id="{0E685D48-7211-CE41-AFA8-10CF27217385}"/>
              </a:ext>
            </a:extLst>
          </p:cNvPr>
          <p:cNvSpPr>
            <a:spLocks noGrp="1"/>
          </p:cNvSpPr>
          <p:nvPr>
            <p:ph type="title"/>
          </p:nvPr>
        </p:nvSpPr>
        <p:spPr>
          <a:xfrm>
            <a:off x="543423" y="485174"/>
            <a:ext cx="11003262" cy="1325563"/>
          </a:xfrm>
          <a:prstGeom prst="rect">
            <a:avLst/>
          </a:prstGeom>
          <a:noFill/>
        </p:spPr>
        <p:txBody>
          <a:bodyPr>
            <a:noAutofit/>
          </a:bodyPr>
          <a:lstStyle>
            <a:lvl1pPr>
              <a:defRPr sz="5400">
                <a:solidFill>
                  <a:schemeClr val="accent3"/>
                </a:solidFill>
              </a:defRPr>
            </a:lvl1pPr>
          </a:lstStyle>
          <a:p>
            <a:r>
              <a:rPr lang="en-US"/>
              <a:t>Click to edit Master title style</a:t>
            </a:r>
          </a:p>
        </p:txBody>
      </p:sp>
    </p:spTree>
    <p:extLst>
      <p:ext uri="{BB962C8B-B14F-4D97-AF65-F5344CB8AC3E}">
        <p14:creationId xmlns:p14="http://schemas.microsoft.com/office/powerpoint/2010/main" val="2651261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ue - Picture Title Section">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B3B5C236-0466-AD4F-9EAD-CFCF465DBDFA}"/>
              </a:ext>
            </a:extLst>
          </p:cNvPr>
          <p:cNvSpPr>
            <a:spLocks noGrp="1"/>
          </p:cNvSpPr>
          <p:nvPr>
            <p:ph type="pic" idx="1" hasCustomPrompt="1"/>
          </p:nvPr>
        </p:nvSpPr>
        <p:spPr>
          <a:xfrm>
            <a:off x="0" y="1"/>
            <a:ext cx="9660835" cy="6858000"/>
          </a:xfrm>
          <a:prstGeom prst="rect">
            <a:avLst/>
          </a:prstGeom>
        </p:spPr>
        <p:txBody>
          <a:bodyPr anchor="ctr"/>
          <a:lstStyle>
            <a:lvl1pPr marL="0" indent="0" algn="l">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To add picture: </a:t>
            </a:r>
            <a:br>
              <a:rPr lang="en-US"/>
            </a:br>
            <a:r>
              <a:rPr lang="en-US"/>
              <a:t>Click on icon.</a:t>
            </a:r>
          </a:p>
        </p:txBody>
      </p:sp>
      <p:sp>
        <p:nvSpPr>
          <p:cNvPr id="4" name="Rectangle 3">
            <a:extLst>
              <a:ext uri="{FF2B5EF4-FFF2-40B4-BE49-F238E27FC236}">
                <a16:creationId xmlns:a16="http://schemas.microsoft.com/office/drawing/2014/main" id="{AAE83EE2-F46D-6F44-99B4-CA1082C07C58}"/>
              </a:ext>
            </a:extLst>
          </p:cNvPr>
          <p:cNvSpPr/>
          <p:nvPr userDrawn="1"/>
        </p:nvSpPr>
        <p:spPr>
          <a:xfrm>
            <a:off x="5971607" y="3244334"/>
            <a:ext cx="2730266" cy="369332"/>
          </a:xfrm>
          <a:prstGeom prst="rect">
            <a:avLst/>
          </a:prstGeom>
        </p:spPr>
        <p:txBody>
          <a:bodyPr wrap="square">
            <a:spAutoFit/>
          </a:bodyPr>
          <a:lstStyle/>
          <a:p>
            <a:pPr lvl="0"/>
            <a:r>
              <a:rPr lang="en-US" b="0" i="0">
                <a:latin typeface="Calibri" panose="020F0502020204030204" pitchFamily="34" charset="0"/>
              </a:rPr>
              <a:t> </a:t>
            </a:r>
          </a:p>
        </p:txBody>
      </p:sp>
      <p:sp>
        <p:nvSpPr>
          <p:cNvPr id="6" name="Text Placeholder 5">
            <a:extLst>
              <a:ext uri="{FF2B5EF4-FFF2-40B4-BE49-F238E27FC236}">
                <a16:creationId xmlns:a16="http://schemas.microsoft.com/office/drawing/2014/main" id="{B6D776A6-850D-5B66-622F-AC3209BB213D}"/>
              </a:ext>
            </a:extLst>
          </p:cNvPr>
          <p:cNvSpPr>
            <a:spLocks noGrp="1"/>
          </p:cNvSpPr>
          <p:nvPr>
            <p:ph type="body" sz="quarter" idx="10" hasCustomPrompt="1"/>
          </p:nvPr>
        </p:nvSpPr>
        <p:spPr>
          <a:xfrm>
            <a:off x="5923031" y="0"/>
            <a:ext cx="6308725" cy="6858000"/>
          </a:xfrm>
          <a:prstGeom prst="rect">
            <a:avLst/>
          </a:prstGeom>
          <a:blipFill dpi="0" rotWithShape="1">
            <a:blip r:embed="rId2"/>
            <a:srcRect/>
            <a:stretch>
              <a:fillRect/>
            </a:stretch>
          </a:blipFill>
        </p:spPr>
        <p:txBody>
          <a:bodyPr/>
          <a:lstStyle>
            <a:lvl1pPr marL="0" indent="0">
              <a:buNone/>
              <a:defRPr/>
            </a:lvl1pPr>
          </a:lstStyle>
          <a:p>
            <a:pPr lvl="0"/>
            <a:r>
              <a:rPr lang="en-US"/>
              <a:t> </a:t>
            </a:r>
          </a:p>
        </p:txBody>
      </p:sp>
      <p:sp>
        <p:nvSpPr>
          <p:cNvPr id="19" name="Title 1">
            <a:extLst>
              <a:ext uri="{FF2B5EF4-FFF2-40B4-BE49-F238E27FC236}">
                <a16:creationId xmlns:a16="http://schemas.microsoft.com/office/drawing/2014/main" id="{A5D4B0DE-06BF-AD48-B33B-ED2AB8C48328}"/>
              </a:ext>
            </a:extLst>
          </p:cNvPr>
          <p:cNvSpPr>
            <a:spLocks noGrp="1"/>
          </p:cNvSpPr>
          <p:nvPr>
            <p:ph type="title"/>
          </p:nvPr>
        </p:nvSpPr>
        <p:spPr>
          <a:xfrm>
            <a:off x="7613911" y="1698455"/>
            <a:ext cx="4191000" cy="2644946"/>
          </a:xfrm>
          <a:prstGeom prst="rect">
            <a:avLst/>
          </a:prstGeom>
        </p:spPr>
        <p:txBody>
          <a:bodyPr anchor="ctr">
            <a:noAutofit/>
          </a:bodyPr>
          <a:lstStyle>
            <a:lvl1pPr>
              <a:defRPr sz="4800">
                <a:solidFill>
                  <a:schemeClr val="bg1"/>
                </a:solidFill>
              </a:defRPr>
            </a:lvl1pPr>
          </a:lstStyle>
          <a:p>
            <a:r>
              <a:rPr lang="en-US"/>
              <a:t>Click to edit Master title style</a:t>
            </a:r>
          </a:p>
        </p:txBody>
      </p:sp>
    </p:spTree>
    <p:extLst>
      <p:ext uri="{BB962C8B-B14F-4D97-AF65-F5344CB8AC3E}">
        <p14:creationId xmlns:p14="http://schemas.microsoft.com/office/powerpoint/2010/main" val="67335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 - Text Slide Watermar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E33112-9B65-7B99-0D83-845D9FEA9919}"/>
              </a:ext>
            </a:extLst>
          </p:cNvPr>
          <p:cNvPicPr>
            <a:picLocks noChangeAspect="1"/>
          </p:cNvPicPr>
          <p:nvPr userDrawn="1"/>
        </p:nvPicPr>
        <p:blipFill>
          <a:blip r:embed="rId2"/>
          <a:srcRect/>
          <a:stretch/>
        </p:blipFill>
        <p:spPr>
          <a:xfrm>
            <a:off x="0" y="-1"/>
            <a:ext cx="12192000" cy="6858000"/>
          </a:xfrm>
          <a:prstGeom prst="rect">
            <a:avLst/>
          </a:prstGeom>
        </p:spPr>
      </p:pic>
      <p:sp>
        <p:nvSpPr>
          <p:cNvPr id="6" name="Content Placeholder 2">
            <a:extLst>
              <a:ext uri="{FF2B5EF4-FFF2-40B4-BE49-F238E27FC236}">
                <a16:creationId xmlns:a16="http://schemas.microsoft.com/office/drawing/2014/main" id="{D8854AE1-1374-3359-0757-CFD7BC95A51C}"/>
              </a:ext>
            </a:extLst>
          </p:cNvPr>
          <p:cNvSpPr>
            <a:spLocks noGrp="1"/>
          </p:cNvSpPr>
          <p:nvPr>
            <p:ph idx="1"/>
          </p:nvPr>
        </p:nvSpPr>
        <p:spPr>
          <a:xfrm>
            <a:off x="518746" y="1927858"/>
            <a:ext cx="11222680" cy="4353671"/>
          </a:xfrm>
          <a:prstGeom prst="rect">
            <a:avLst/>
          </a:prstGeom>
        </p:spPr>
        <p:txBody>
          <a:bodyPr/>
          <a:lstStyle>
            <a:lvl1pPr marL="0" indent="0">
              <a:buNone/>
              <a:defRPr sz="3600" b="1">
                <a:solidFill>
                  <a:schemeClr val="bg1"/>
                </a:solidFill>
              </a:defRPr>
            </a:lvl1pPr>
            <a:lvl2pPr marL="346075" indent="-279400">
              <a:tabLst/>
              <a:defRPr>
                <a:solidFill>
                  <a:schemeClr val="bg1"/>
                </a:solidFill>
              </a:defRPr>
            </a:lvl2pPr>
            <a:lvl3pPr marL="641350" indent="-280988">
              <a:tabLst/>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76DE5BBE-A4B3-4B0B-30D4-6D66352517B3}"/>
              </a:ext>
            </a:extLst>
          </p:cNvPr>
          <p:cNvSpPr>
            <a:spLocks noGrp="1"/>
          </p:cNvSpPr>
          <p:nvPr>
            <p:ph type="title"/>
          </p:nvPr>
        </p:nvSpPr>
        <p:spPr>
          <a:xfrm>
            <a:off x="543423" y="485174"/>
            <a:ext cx="11003262" cy="1325563"/>
          </a:xfrm>
          <a:prstGeom prst="rect">
            <a:avLst/>
          </a:prstGeom>
          <a:noFill/>
        </p:spPr>
        <p:txBody>
          <a:bodyPr>
            <a:noAutofit/>
          </a:bodyPr>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398367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 Text Slide Watermark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E33112-9B65-7B99-0D83-845D9FEA9919}"/>
              </a:ext>
            </a:extLst>
          </p:cNvPr>
          <p:cNvPicPr>
            <a:picLocks noChangeAspect="1"/>
          </p:cNvPicPr>
          <p:nvPr userDrawn="1"/>
        </p:nvPicPr>
        <p:blipFill>
          <a:blip r:embed="rId2"/>
          <a:srcRect/>
          <a:stretch/>
        </p:blipFill>
        <p:spPr>
          <a:xfrm>
            <a:off x="0" y="-1"/>
            <a:ext cx="12192000" cy="6858000"/>
          </a:xfrm>
          <a:prstGeom prst="rect">
            <a:avLst/>
          </a:prstGeom>
        </p:spPr>
      </p:pic>
      <p:sp>
        <p:nvSpPr>
          <p:cNvPr id="6" name="Content Placeholder 2">
            <a:extLst>
              <a:ext uri="{FF2B5EF4-FFF2-40B4-BE49-F238E27FC236}">
                <a16:creationId xmlns:a16="http://schemas.microsoft.com/office/drawing/2014/main" id="{D8854AE1-1374-3359-0757-CFD7BC95A51C}"/>
              </a:ext>
            </a:extLst>
          </p:cNvPr>
          <p:cNvSpPr>
            <a:spLocks noGrp="1"/>
          </p:cNvSpPr>
          <p:nvPr>
            <p:ph idx="1"/>
          </p:nvPr>
        </p:nvSpPr>
        <p:spPr>
          <a:xfrm>
            <a:off x="518746" y="1927858"/>
            <a:ext cx="11222680" cy="4353671"/>
          </a:xfrm>
          <a:prstGeom prst="rect">
            <a:avLst/>
          </a:prstGeom>
        </p:spPr>
        <p:txBody>
          <a:bodyPr/>
          <a:lstStyle>
            <a:lvl1pPr marL="0" indent="0">
              <a:buNone/>
              <a:defRPr sz="3600" b="1">
                <a:solidFill>
                  <a:schemeClr val="bg1"/>
                </a:solidFill>
              </a:defRPr>
            </a:lvl1pPr>
            <a:lvl2pPr marL="346075" indent="-279400">
              <a:tabLst/>
              <a:defRPr>
                <a:solidFill>
                  <a:schemeClr val="bg1"/>
                </a:solidFill>
              </a:defRPr>
            </a:lvl2pPr>
            <a:lvl3pPr marL="641350" indent="-280988">
              <a:tabLst/>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76DE5BBE-A4B3-4B0B-30D4-6D66352517B3}"/>
              </a:ext>
            </a:extLst>
          </p:cNvPr>
          <p:cNvSpPr>
            <a:spLocks noGrp="1"/>
          </p:cNvSpPr>
          <p:nvPr>
            <p:ph type="title"/>
          </p:nvPr>
        </p:nvSpPr>
        <p:spPr>
          <a:xfrm>
            <a:off x="543423" y="485174"/>
            <a:ext cx="11003262" cy="1325563"/>
          </a:xfrm>
          <a:prstGeom prst="rect">
            <a:avLst/>
          </a:prstGeom>
          <a:noFill/>
        </p:spPr>
        <p:txBody>
          <a:bodyPr>
            <a:noAutofit/>
          </a:bodyPr>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4081093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ic Title Section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80A55A-951F-74F7-EB36-B8DCB9DB2341}"/>
              </a:ext>
            </a:extLst>
          </p:cNvPr>
          <p:cNvSpPr>
            <a:spLocks noGrp="1"/>
          </p:cNvSpPr>
          <p:nvPr>
            <p:ph type="pic" sz="quarter" idx="11" hasCustomPrompt="1"/>
          </p:nvPr>
        </p:nvSpPr>
        <p:spPr>
          <a:xfrm>
            <a:off x="0" y="0"/>
            <a:ext cx="12192000" cy="6858000"/>
          </a:xfrm>
        </p:spPr>
        <p:txBody>
          <a:bodyPr/>
          <a:lstStyle>
            <a:lvl1pPr marL="0" indent="0">
              <a:buNone/>
              <a:defRPr/>
            </a:lvl1pPr>
          </a:lstStyle>
          <a:p>
            <a:r>
              <a:rPr lang="en-US"/>
              <a:t>Click icon to add photo</a:t>
            </a:r>
          </a:p>
        </p:txBody>
      </p:sp>
      <p:sp>
        <p:nvSpPr>
          <p:cNvPr id="2" name="Title 1">
            <a:extLst>
              <a:ext uri="{FF2B5EF4-FFF2-40B4-BE49-F238E27FC236}">
                <a16:creationId xmlns:a16="http://schemas.microsoft.com/office/drawing/2014/main" id="{62FBFE86-5A69-A548-B1BB-D8E4FD5FC9D8}"/>
              </a:ext>
            </a:extLst>
          </p:cNvPr>
          <p:cNvSpPr>
            <a:spLocks noGrp="1"/>
          </p:cNvSpPr>
          <p:nvPr>
            <p:ph type="title"/>
          </p:nvPr>
        </p:nvSpPr>
        <p:spPr>
          <a:xfrm>
            <a:off x="221974" y="1513888"/>
            <a:ext cx="10515600" cy="1325563"/>
          </a:xfrm>
        </p:spPr>
        <p:txBody>
          <a:bodyPr/>
          <a:lstStyle>
            <a:lvl1pPr>
              <a:defRPr>
                <a:solidFill>
                  <a:schemeClr val="bg1"/>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6E4DE351-9537-4E3D-82F0-96DF7E0C6AF5}"/>
              </a:ext>
            </a:extLst>
          </p:cNvPr>
          <p:cNvSpPr>
            <a:spLocks noGrp="1"/>
          </p:cNvSpPr>
          <p:nvPr>
            <p:ph type="body" sz="quarter" idx="12" hasCustomPrompt="1"/>
          </p:nvPr>
        </p:nvSpPr>
        <p:spPr>
          <a:xfrm>
            <a:off x="9306892" y="5794514"/>
            <a:ext cx="2648128" cy="736600"/>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1849121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l - Title Section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A0190EF-628A-F741-B900-4E77379FB18C}"/>
              </a:ext>
            </a:extLst>
          </p:cNvPr>
          <p:cNvPicPr>
            <a:picLocks noChangeAspect="1"/>
          </p:cNvPicPr>
          <p:nvPr userDrawn="1"/>
        </p:nvPicPr>
        <p:blipFill>
          <a:blip r:embed="rId2"/>
          <a:srcRect/>
          <a:stretch/>
        </p:blipFill>
        <p:spPr>
          <a:xfrm>
            <a:off x="1" y="1"/>
            <a:ext cx="12191996" cy="6857998"/>
          </a:xfrm>
          <a:prstGeom prst="rect">
            <a:avLst/>
          </a:prstGeom>
        </p:spPr>
      </p:pic>
      <p:sp>
        <p:nvSpPr>
          <p:cNvPr id="21" name="Title 1">
            <a:extLst>
              <a:ext uri="{FF2B5EF4-FFF2-40B4-BE49-F238E27FC236}">
                <a16:creationId xmlns:a16="http://schemas.microsoft.com/office/drawing/2014/main" id="{AE453F75-44D7-9F46-8016-6C81BA597B82}"/>
              </a:ext>
            </a:extLst>
          </p:cNvPr>
          <p:cNvSpPr>
            <a:spLocks noGrp="1"/>
          </p:cNvSpPr>
          <p:nvPr>
            <p:ph type="title" hasCustomPrompt="1"/>
          </p:nvPr>
        </p:nvSpPr>
        <p:spPr>
          <a:xfrm>
            <a:off x="502816" y="3707477"/>
            <a:ext cx="6981372" cy="1926226"/>
          </a:xfrm>
        </p:spPr>
        <p:txBody>
          <a:bodyPr anchor="t">
            <a:normAutofit/>
          </a:bodyPr>
          <a:lstStyle>
            <a:lvl1pPr>
              <a:defRPr sz="4800">
                <a:solidFill>
                  <a:schemeClr val="bg1"/>
                </a:solidFill>
              </a:defRPr>
            </a:lvl1pPr>
          </a:lstStyle>
          <a:p>
            <a:r>
              <a:rPr lang="en-US"/>
              <a:t>Title of Presentation or Section</a:t>
            </a:r>
          </a:p>
        </p:txBody>
      </p:sp>
      <p:sp>
        <p:nvSpPr>
          <p:cNvPr id="3" name="Text Placeholder 2">
            <a:extLst>
              <a:ext uri="{FF2B5EF4-FFF2-40B4-BE49-F238E27FC236}">
                <a16:creationId xmlns:a16="http://schemas.microsoft.com/office/drawing/2014/main" id="{D8278F66-C9F6-F543-A166-93D63E5EB2D9}"/>
              </a:ext>
            </a:extLst>
          </p:cNvPr>
          <p:cNvSpPr>
            <a:spLocks noGrp="1"/>
          </p:cNvSpPr>
          <p:nvPr>
            <p:ph type="body" sz="quarter" idx="10" hasCustomPrompt="1"/>
          </p:nvPr>
        </p:nvSpPr>
        <p:spPr>
          <a:xfrm>
            <a:off x="502817" y="3145135"/>
            <a:ext cx="4908550" cy="457200"/>
          </a:xfrm>
        </p:spPr>
        <p:txBody>
          <a:bodyPr/>
          <a:lstStyle>
            <a:lvl1pPr marL="0" indent="0">
              <a:buNone/>
              <a:defRPr i="1">
                <a:solidFill>
                  <a:schemeClr val="bg1"/>
                </a:solidFill>
              </a:defRPr>
            </a:lvl1pPr>
          </a:lstStyle>
          <a:p>
            <a:pPr lvl="0"/>
            <a:r>
              <a:rPr lang="en-US"/>
              <a:t>2022 Our Year</a:t>
            </a:r>
          </a:p>
        </p:txBody>
      </p:sp>
    </p:spTree>
    <p:extLst>
      <p:ext uri="{BB962C8B-B14F-4D97-AF65-F5344CB8AC3E}">
        <p14:creationId xmlns:p14="http://schemas.microsoft.com/office/powerpoint/2010/main" val="2196975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l - Title Graphic Section Slide">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8509438F-E66F-5F47-AB3A-16C9D488C2A0}"/>
              </a:ext>
            </a:extLst>
          </p:cNvPr>
          <p:cNvSpPr>
            <a:spLocks noGrp="1"/>
          </p:cNvSpPr>
          <p:nvPr>
            <p:ph type="pic" sz="quarter" idx="11" hasCustomPrompt="1"/>
          </p:nvPr>
        </p:nvSpPr>
        <p:spPr>
          <a:xfrm>
            <a:off x="0" y="0"/>
            <a:ext cx="12192000" cy="6858000"/>
          </a:xfrm>
        </p:spPr>
        <p:txBody>
          <a:bodyPr anchor="ctr"/>
          <a:lstStyle>
            <a:lvl1pPr marL="0" indent="0">
              <a:buNone/>
              <a:defRPr/>
            </a:lvl1pPr>
          </a:lstStyle>
          <a:p>
            <a:r>
              <a:rPr lang="en-US"/>
              <a:t>Click on icon to add photo</a:t>
            </a:r>
          </a:p>
        </p:txBody>
      </p:sp>
      <p:sp>
        <p:nvSpPr>
          <p:cNvPr id="8" name="Text Placeholder 7">
            <a:extLst>
              <a:ext uri="{FF2B5EF4-FFF2-40B4-BE49-F238E27FC236}">
                <a16:creationId xmlns:a16="http://schemas.microsoft.com/office/drawing/2014/main" id="{C61802EA-F6B7-ECF0-5A31-EDF264B7D42B}"/>
              </a:ext>
            </a:extLst>
          </p:cNvPr>
          <p:cNvSpPr>
            <a:spLocks noGrp="1"/>
          </p:cNvSpPr>
          <p:nvPr>
            <p:ph type="body" sz="quarter" idx="12" hasCustomPrompt="1"/>
          </p:nvPr>
        </p:nvSpPr>
        <p:spPr>
          <a:xfrm>
            <a:off x="0" y="3429000"/>
            <a:ext cx="12192000" cy="3429000"/>
          </a:xfrm>
          <a:blipFill dpi="0" rotWithShape="1">
            <a:blip r:embed="rId2"/>
            <a:srcRect/>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1719281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l - Picture with Title Section">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B3B5C236-0466-AD4F-9EAD-CFCF465DBDFA}"/>
              </a:ext>
            </a:extLst>
          </p:cNvPr>
          <p:cNvSpPr>
            <a:spLocks noGrp="1"/>
          </p:cNvSpPr>
          <p:nvPr>
            <p:ph type="pic" idx="1" hasCustomPrompt="1"/>
          </p:nvPr>
        </p:nvSpPr>
        <p:spPr>
          <a:xfrm>
            <a:off x="0" y="1"/>
            <a:ext cx="12192000" cy="6858000"/>
          </a:xfrm>
        </p:spPr>
        <p:txBody>
          <a:bodyPr anchor="ctr"/>
          <a:lstStyle>
            <a:lvl1pPr marL="0" indent="0" algn="l">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To add picture: </a:t>
            </a:r>
            <a:br>
              <a:rPr lang="en-US"/>
            </a:br>
            <a:r>
              <a:rPr lang="en-US"/>
              <a:t>click here and from </a:t>
            </a:r>
            <a:br>
              <a:rPr lang="en-US"/>
            </a:br>
            <a:r>
              <a:rPr lang="en-US"/>
              <a:t>top menu select </a:t>
            </a:r>
            <a:br>
              <a:rPr lang="en-US"/>
            </a:br>
            <a:r>
              <a:rPr lang="en-US"/>
              <a:t>picture/</a:t>
            </a:r>
            <a:br>
              <a:rPr lang="en-US"/>
            </a:br>
            <a:r>
              <a:rPr lang="en-US"/>
              <a:t>picture from file</a:t>
            </a:r>
          </a:p>
        </p:txBody>
      </p:sp>
      <p:sp>
        <p:nvSpPr>
          <p:cNvPr id="4" name="Rectangle 3">
            <a:extLst>
              <a:ext uri="{FF2B5EF4-FFF2-40B4-BE49-F238E27FC236}">
                <a16:creationId xmlns:a16="http://schemas.microsoft.com/office/drawing/2014/main" id="{AAE83EE2-F46D-6F44-99B4-CA1082C07C58}"/>
              </a:ext>
            </a:extLst>
          </p:cNvPr>
          <p:cNvSpPr/>
          <p:nvPr userDrawn="1"/>
        </p:nvSpPr>
        <p:spPr>
          <a:xfrm>
            <a:off x="5971607" y="3244334"/>
            <a:ext cx="2730266" cy="369332"/>
          </a:xfrm>
          <a:prstGeom prst="rect">
            <a:avLst/>
          </a:prstGeom>
        </p:spPr>
        <p:txBody>
          <a:bodyPr wrap="square">
            <a:spAutoFit/>
          </a:bodyPr>
          <a:lstStyle/>
          <a:p>
            <a:pPr lvl="0"/>
            <a:r>
              <a:rPr lang="en-US" b="0" i="0">
                <a:latin typeface="Calibri" panose="020F0502020204030204" pitchFamily="34" charset="0"/>
              </a:rPr>
              <a:t> </a:t>
            </a:r>
          </a:p>
        </p:txBody>
      </p:sp>
      <p:sp>
        <p:nvSpPr>
          <p:cNvPr id="12" name="Text Placeholder 11">
            <a:extLst>
              <a:ext uri="{FF2B5EF4-FFF2-40B4-BE49-F238E27FC236}">
                <a16:creationId xmlns:a16="http://schemas.microsoft.com/office/drawing/2014/main" id="{B23D6D61-C7A4-600D-361A-5B22E548C8F1}"/>
              </a:ext>
            </a:extLst>
          </p:cNvPr>
          <p:cNvSpPr>
            <a:spLocks noGrp="1"/>
          </p:cNvSpPr>
          <p:nvPr>
            <p:ph type="body" sz="quarter" idx="10" hasCustomPrompt="1"/>
          </p:nvPr>
        </p:nvSpPr>
        <p:spPr>
          <a:xfrm>
            <a:off x="4422775" y="0"/>
            <a:ext cx="7769225" cy="6858000"/>
          </a:xfrm>
          <a:blipFill dpi="0" rotWithShape="1">
            <a:blip r:embed="rId2"/>
            <a:srcRect/>
            <a:stretch>
              <a:fillRect/>
            </a:stretch>
          </a:blipFill>
        </p:spPr>
        <p:txBody>
          <a:bodyPr/>
          <a:lstStyle>
            <a:lvl1pPr marL="0" indent="0">
              <a:buNone/>
              <a:defRPr/>
            </a:lvl1pPr>
          </a:lstStyle>
          <a:p>
            <a:pPr lvl="0"/>
            <a:r>
              <a:rPr lang="en-US"/>
              <a:t> </a:t>
            </a:r>
          </a:p>
        </p:txBody>
      </p:sp>
      <p:sp>
        <p:nvSpPr>
          <p:cNvPr id="19" name="Title 1">
            <a:extLst>
              <a:ext uri="{FF2B5EF4-FFF2-40B4-BE49-F238E27FC236}">
                <a16:creationId xmlns:a16="http://schemas.microsoft.com/office/drawing/2014/main" id="{A5D4B0DE-06BF-AD48-B33B-ED2AB8C48328}"/>
              </a:ext>
            </a:extLst>
          </p:cNvPr>
          <p:cNvSpPr>
            <a:spLocks noGrp="1"/>
          </p:cNvSpPr>
          <p:nvPr>
            <p:ph type="title"/>
          </p:nvPr>
        </p:nvSpPr>
        <p:spPr>
          <a:xfrm>
            <a:off x="7336740" y="1921861"/>
            <a:ext cx="4191000" cy="2644946"/>
          </a:xfrm>
        </p:spPr>
        <p:txBody>
          <a:bodyPr anchor="ctr">
            <a:noAutofit/>
          </a:bodyPr>
          <a:lstStyle>
            <a:lvl1pPr>
              <a:defRPr sz="4800">
                <a:solidFill>
                  <a:schemeClr val="accent3"/>
                </a:solidFill>
              </a:defRPr>
            </a:lvl1pPr>
          </a:lstStyle>
          <a:p>
            <a:r>
              <a:rPr lang="en-US"/>
              <a:t>Click to edit Master title style</a:t>
            </a:r>
          </a:p>
        </p:txBody>
      </p:sp>
    </p:spTree>
    <p:extLst>
      <p:ext uri="{BB962C8B-B14F-4D97-AF65-F5344CB8AC3E}">
        <p14:creationId xmlns:p14="http://schemas.microsoft.com/office/powerpoint/2010/main" val="157349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l - Text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13FA1C-5A6D-E22B-147A-6B6D3C17AE11}"/>
              </a:ext>
            </a:extLst>
          </p:cNvPr>
          <p:cNvPicPr>
            <a:picLocks noChangeAspect="1"/>
          </p:cNvPicPr>
          <p:nvPr userDrawn="1"/>
        </p:nvPicPr>
        <p:blipFill>
          <a:blip r:embed="rId2"/>
          <a:srcRect/>
          <a:stretch/>
        </p:blipFill>
        <p:spPr>
          <a:xfrm>
            <a:off x="1" y="3429000"/>
            <a:ext cx="12191996" cy="3428999"/>
          </a:xfrm>
          <a:prstGeom prst="rect">
            <a:avLst/>
          </a:prstGeom>
          <a:noFill/>
        </p:spPr>
      </p:pic>
      <p:sp>
        <p:nvSpPr>
          <p:cNvPr id="3" name="Content Placeholder 2">
            <a:extLst>
              <a:ext uri="{FF2B5EF4-FFF2-40B4-BE49-F238E27FC236}">
                <a16:creationId xmlns:a16="http://schemas.microsoft.com/office/drawing/2014/main" id="{35D53AD6-5F8C-9A48-B354-61920DD4CEC8}"/>
              </a:ext>
            </a:extLst>
          </p:cNvPr>
          <p:cNvSpPr>
            <a:spLocks noGrp="1"/>
          </p:cNvSpPr>
          <p:nvPr>
            <p:ph idx="1"/>
          </p:nvPr>
        </p:nvSpPr>
        <p:spPr>
          <a:xfrm>
            <a:off x="518746" y="1927859"/>
            <a:ext cx="11222680" cy="4224464"/>
          </a:xfrm>
          <a:prstGeom prst="rect">
            <a:avLst/>
          </a:prstGeom>
        </p:spPr>
        <p:txBody>
          <a:bodyPr/>
          <a:lstStyle>
            <a:lvl1pPr marL="0" indent="0">
              <a:buNone/>
              <a:defRPr sz="3600" b="1">
                <a:solidFill>
                  <a:schemeClr val="tx2"/>
                </a:solidFill>
              </a:defRPr>
            </a:lvl1pPr>
            <a:lvl2pPr marL="346075" indent="-279400">
              <a:tabLst/>
              <a:defRPr>
                <a:solidFill>
                  <a:schemeClr val="tx2"/>
                </a:solidFill>
              </a:defRPr>
            </a:lvl2pPr>
            <a:lvl3pPr marL="641350" indent="-280988">
              <a:tabLst/>
              <a:defRPr>
                <a:solidFill>
                  <a:schemeClr val="tx2"/>
                </a:solidFill>
              </a:defRPr>
            </a:lvl3pPr>
          </a:lstStyle>
          <a:p>
            <a:pPr lvl="0"/>
            <a:r>
              <a:rPr lang="en-US"/>
              <a:t>Click to edit Master text styles</a:t>
            </a:r>
          </a:p>
          <a:p>
            <a:pPr lvl="1"/>
            <a:r>
              <a:rPr lang="en-US"/>
              <a:t>Second level</a:t>
            </a:r>
          </a:p>
          <a:p>
            <a:pPr lvl="2"/>
            <a:r>
              <a:rPr lang="en-US"/>
              <a:t>Third level</a:t>
            </a:r>
          </a:p>
        </p:txBody>
      </p:sp>
      <p:sp>
        <p:nvSpPr>
          <p:cNvPr id="26" name="Title 1">
            <a:extLst>
              <a:ext uri="{FF2B5EF4-FFF2-40B4-BE49-F238E27FC236}">
                <a16:creationId xmlns:a16="http://schemas.microsoft.com/office/drawing/2014/main" id="{0E685D48-7211-CE41-AFA8-10CF27217385}"/>
              </a:ext>
            </a:extLst>
          </p:cNvPr>
          <p:cNvSpPr>
            <a:spLocks noGrp="1"/>
          </p:cNvSpPr>
          <p:nvPr>
            <p:ph type="title"/>
          </p:nvPr>
        </p:nvSpPr>
        <p:spPr>
          <a:xfrm>
            <a:off x="543423" y="485174"/>
            <a:ext cx="11003262" cy="1325563"/>
          </a:xfrm>
          <a:prstGeom prst="rect">
            <a:avLst/>
          </a:prstGeom>
          <a:noFill/>
        </p:spPr>
        <p:txBody>
          <a:bodyPr>
            <a:noAutofit/>
          </a:bodyPr>
          <a:lstStyle>
            <a:lvl1pPr>
              <a:defRPr sz="5400">
                <a:solidFill>
                  <a:schemeClr val="accent3"/>
                </a:solidFill>
              </a:defRPr>
            </a:lvl1pPr>
          </a:lstStyle>
          <a:p>
            <a:r>
              <a:rPr lang="en-US"/>
              <a:t>Click to edit Master title style</a:t>
            </a:r>
          </a:p>
        </p:txBody>
      </p:sp>
    </p:spTree>
    <p:extLst>
      <p:ext uri="{BB962C8B-B14F-4D97-AF65-F5344CB8AC3E}">
        <p14:creationId xmlns:p14="http://schemas.microsoft.com/office/powerpoint/2010/main" val="826844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l - Picture Title Section">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B3B5C236-0466-AD4F-9EAD-CFCF465DBDFA}"/>
              </a:ext>
            </a:extLst>
          </p:cNvPr>
          <p:cNvSpPr>
            <a:spLocks noGrp="1"/>
          </p:cNvSpPr>
          <p:nvPr>
            <p:ph type="pic" idx="1" hasCustomPrompt="1"/>
          </p:nvPr>
        </p:nvSpPr>
        <p:spPr>
          <a:xfrm>
            <a:off x="0" y="1"/>
            <a:ext cx="9660835" cy="6858000"/>
          </a:xfrm>
          <a:prstGeom prst="rect">
            <a:avLst/>
          </a:prstGeom>
        </p:spPr>
        <p:txBody>
          <a:bodyPr anchor="ctr"/>
          <a:lstStyle>
            <a:lvl1pPr marL="0" indent="0" algn="l">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To add picture: </a:t>
            </a:r>
            <a:br>
              <a:rPr lang="en-US"/>
            </a:br>
            <a:r>
              <a:rPr lang="en-US"/>
              <a:t>Click on icon.</a:t>
            </a:r>
          </a:p>
        </p:txBody>
      </p:sp>
      <p:sp>
        <p:nvSpPr>
          <p:cNvPr id="4" name="Rectangle 3">
            <a:extLst>
              <a:ext uri="{FF2B5EF4-FFF2-40B4-BE49-F238E27FC236}">
                <a16:creationId xmlns:a16="http://schemas.microsoft.com/office/drawing/2014/main" id="{AAE83EE2-F46D-6F44-99B4-CA1082C07C58}"/>
              </a:ext>
            </a:extLst>
          </p:cNvPr>
          <p:cNvSpPr/>
          <p:nvPr userDrawn="1"/>
        </p:nvSpPr>
        <p:spPr>
          <a:xfrm>
            <a:off x="5971607" y="3244334"/>
            <a:ext cx="2730266" cy="369332"/>
          </a:xfrm>
          <a:prstGeom prst="rect">
            <a:avLst/>
          </a:prstGeom>
        </p:spPr>
        <p:txBody>
          <a:bodyPr wrap="square">
            <a:spAutoFit/>
          </a:bodyPr>
          <a:lstStyle/>
          <a:p>
            <a:pPr lvl="0"/>
            <a:r>
              <a:rPr lang="en-US" b="0" i="0">
                <a:latin typeface="Calibri" panose="020F0502020204030204" pitchFamily="34" charset="0"/>
              </a:rPr>
              <a:t> </a:t>
            </a:r>
          </a:p>
        </p:txBody>
      </p:sp>
      <p:sp>
        <p:nvSpPr>
          <p:cNvPr id="6" name="Text Placeholder 5">
            <a:extLst>
              <a:ext uri="{FF2B5EF4-FFF2-40B4-BE49-F238E27FC236}">
                <a16:creationId xmlns:a16="http://schemas.microsoft.com/office/drawing/2014/main" id="{B6D776A6-850D-5B66-622F-AC3209BB213D}"/>
              </a:ext>
            </a:extLst>
          </p:cNvPr>
          <p:cNvSpPr>
            <a:spLocks noGrp="1"/>
          </p:cNvSpPr>
          <p:nvPr>
            <p:ph type="body" sz="quarter" idx="10" hasCustomPrompt="1"/>
          </p:nvPr>
        </p:nvSpPr>
        <p:spPr>
          <a:xfrm>
            <a:off x="5923031" y="0"/>
            <a:ext cx="6308725" cy="6858000"/>
          </a:xfrm>
          <a:prstGeom prst="rect">
            <a:avLst/>
          </a:prstGeom>
          <a:blipFill dpi="0" rotWithShape="1">
            <a:blip r:embed="rId2"/>
            <a:srcRect/>
            <a:stretch>
              <a:fillRect/>
            </a:stretch>
          </a:blipFill>
        </p:spPr>
        <p:txBody>
          <a:bodyPr/>
          <a:lstStyle>
            <a:lvl1pPr marL="0" indent="0">
              <a:buNone/>
              <a:defRPr/>
            </a:lvl1pPr>
          </a:lstStyle>
          <a:p>
            <a:pPr lvl="0"/>
            <a:r>
              <a:rPr lang="en-US"/>
              <a:t> </a:t>
            </a:r>
          </a:p>
        </p:txBody>
      </p:sp>
      <p:sp>
        <p:nvSpPr>
          <p:cNvPr id="19" name="Title 1">
            <a:extLst>
              <a:ext uri="{FF2B5EF4-FFF2-40B4-BE49-F238E27FC236}">
                <a16:creationId xmlns:a16="http://schemas.microsoft.com/office/drawing/2014/main" id="{A5D4B0DE-06BF-AD48-B33B-ED2AB8C48328}"/>
              </a:ext>
            </a:extLst>
          </p:cNvPr>
          <p:cNvSpPr>
            <a:spLocks noGrp="1"/>
          </p:cNvSpPr>
          <p:nvPr>
            <p:ph type="title"/>
          </p:nvPr>
        </p:nvSpPr>
        <p:spPr>
          <a:xfrm>
            <a:off x="7613911" y="1698455"/>
            <a:ext cx="4191000" cy="2644946"/>
          </a:xfrm>
          <a:prstGeom prst="rect">
            <a:avLst/>
          </a:prstGeom>
        </p:spPr>
        <p:txBody>
          <a:bodyPr anchor="ctr">
            <a:noAutofit/>
          </a:bodyPr>
          <a:lstStyle>
            <a:lvl1pPr>
              <a:defRPr sz="4800">
                <a:solidFill>
                  <a:schemeClr val="bg1"/>
                </a:solidFill>
              </a:defRPr>
            </a:lvl1pPr>
          </a:lstStyle>
          <a:p>
            <a:r>
              <a:rPr lang="en-US"/>
              <a:t>Click to edit Master title style</a:t>
            </a:r>
          </a:p>
        </p:txBody>
      </p:sp>
    </p:spTree>
    <p:extLst>
      <p:ext uri="{BB962C8B-B14F-4D97-AF65-F5344CB8AC3E}">
        <p14:creationId xmlns:p14="http://schemas.microsoft.com/office/powerpoint/2010/main" val="4092493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eopl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A545AB-6B45-8092-EC39-275CC1D1CCBE}"/>
              </a:ext>
            </a:extLst>
          </p:cNvPr>
          <p:cNvPicPr>
            <a:picLocks noChangeAspect="1"/>
          </p:cNvPicPr>
          <p:nvPr userDrawn="1"/>
        </p:nvPicPr>
        <p:blipFill>
          <a:blip r:embed="rId2"/>
          <a:srcRect t="12491" b="12491"/>
          <a:stretch/>
        </p:blipFill>
        <p:spPr>
          <a:xfrm>
            <a:off x="1" y="0"/>
            <a:ext cx="12192000" cy="6858000"/>
          </a:xfrm>
          <a:prstGeom prst="rect">
            <a:avLst/>
          </a:prstGeom>
        </p:spPr>
      </p:pic>
      <p:sp>
        <p:nvSpPr>
          <p:cNvPr id="2" name="Title 1">
            <a:extLst>
              <a:ext uri="{FF2B5EF4-FFF2-40B4-BE49-F238E27FC236}">
                <a16:creationId xmlns:a16="http://schemas.microsoft.com/office/drawing/2014/main" id="{62FBFE86-5A69-A548-B1BB-D8E4FD5FC9D8}"/>
              </a:ext>
            </a:extLst>
          </p:cNvPr>
          <p:cNvSpPr>
            <a:spLocks noGrp="1"/>
          </p:cNvSpPr>
          <p:nvPr>
            <p:ph type="title"/>
          </p:nvPr>
        </p:nvSpPr>
        <p:spPr>
          <a:xfrm>
            <a:off x="221974" y="1513888"/>
            <a:ext cx="10515600" cy="1325563"/>
          </a:xfrm>
        </p:spPr>
        <p:txBody>
          <a:bodyPr/>
          <a:lstStyle>
            <a:lvl1pPr>
              <a:defRPr>
                <a:solidFill>
                  <a:schemeClr val="bg1"/>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6E4DE351-9537-4E3D-82F0-96DF7E0C6AF5}"/>
              </a:ext>
            </a:extLst>
          </p:cNvPr>
          <p:cNvSpPr>
            <a:spLocks noGrp="1"/>
          </p:cNvSpPr>
          <p:nvPr>
            <p:ph type="body" sz="quarter" idx="12" hasCustomPrompt="1"/>
          </p:nvPr>
        </p:nvSpPr>
        <p:spPr>
          <a:xfrm>
            <a:off x="9306892" y="5794514"/>
            <a:ext cx="2648128" cy="736600"/>
          </a:xfrm>
          <a:blipFill>
            <a:blip r:embed="rId3"/>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4533965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l - Text Slide Moon">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8854AE1-1374-3359-0757-CFD7BC95A51C}"/>
              </a:ext>
            </a:extLst>
          </p:cNvPr>
          <p:cNvSpPr>
            <a:spLocks noGrp="1"/>
          </p:cNvSpPr>
          <p:nvPr>
            <p:ph idx="1"/>
          </p:nvPr>
        </p:nvSpPr>
        <p:spPr>
          <a:xfrm>
            <a:off x="518746" y="1927858"/>
            <a:ext cx="9961685" cy="4353671"/>
          </a:xfrm>
          <a:prstGeom prst="rect">
            <a:avLst/>
          </a:prstGeom>
        </p:spPr>
        <p:txBody>
          <a:bodyPr/>
          <a:lstStyle>
            <a:lvl1pPr marL="0" indent="0">
              <a:buNone/>
              <a:defRPr sz="3600" b="1">
                <a:solidFill>
                  <a:schemeClr val="tx2"/>
                </a:solidFill>
              </a:defRPr>
            </a:lvl1pPr>
            <a:lvl2pPr marL="346075" indent="-279400">
              <a:tabLst/>
              <a:defRPr>
                <a:solidFill>
                  <a:schemeClr val="tx2"/>
                </a:solidFill>
              </a:defRPr>
            </a:lvl2pPr>
            <a:lvl3pPr marL="641350" indent="-280988">
              <a:tabLst/>
              <a:defRPr>
                <a:solidFill>
                  <a:schemeClr val="tx2"/>
                </a:solidFill>
              </a:defRPr>
            </a:lvl3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76DE5BBE-A4B3-4B0B-30D4-6D66352517B3}"/>
              </a:ext>
            </a:extLst>
          </p:cNvPr>
          <p:cNvSpPr>
            <a:spLocks noGrp="1"/>
          </p:cNvSpPr>
          <p:nvPr>
            <p:ph type="title"/>
          </p:nvPr>
        </p:nvSpPr>
        <p:spPr>
          <a:xfrm>
            <a:off x="543423" y="485174"/>
            <a:ext cx="11003262" cy="1325563"/>
          </a:xfrm>
          <a:prstGeom prst="rect">
            <a:avLst/>
          </a:prstGeom>
          <a:noFill/>
        </p:spPr>
        <p:txBody>
          <a:bodyPr>
            <a:noAutofit/>
          </a:bodyPr>
          <a:lstStyle>
            <a:lvl1pPr>
              <a:defRPr sz="5400">
                <a:solidFill>
                  <a:schemeClr val="accent3"/>
                </a:solidFill>
              </a:defRPr>
            </a:lvl1pPr>
          </a:lstStyle>
          <a:p>
            <a:r>
              <a:rPr lang="en-US"/>
              <a:t>Click to edit Master title style</a:t>
            </a:r>
          </a:p>
        </p:txBody>
      </p:sp>
      <p:pic>
        <p:nvPicPr>
          <p:cNvPr id="8" name="Picture 7">
            <a:extLst>
              <a:ext uri="{FF2B5EF4-FFF2-40B4-BE49-F238E27FC236}">
                <a16:creationId xmlns:a16="http://schemas.microsoft.com/office/drawing/2014/main" id="{1A992319-63F7-7C62-C9DA-264BAC405C4B}"/>
              </a:ext>
            </a:extLst>
          </p:cNvPr>
          <p:cNvPicPr>
            <a:picLocks noChangeAspect="1"/>
          </p:cNvPicPr>
          <p:nvPr userDrawn="1"/>
        </p:nvPicPr>
        <p:blipFill rotWithShape="1">
          <a:blip r:embed="rId2"/>
          <a:srcRect l="16505" t="31718" r="23121" b="14351"/>
          <a:stretch/>
        </p:blipFill>
        <p:spPr>
          <a:xfrm>
            <a:off x="10480431" y="5243846"/>
            <a:ext cx="1524452" cy="1280047"/>
          </a:xfrm>
          <a:prstGeom prst="rect">
            <a:avLst/>
          </a:prstGeom>
        </p:spPr>
      </p:pic>
    </p:spTree>
    <p:extLst>
      <p:ext uri="{BB962C8B-B14F-4D97-AF65-F5344CB8AC3E}">
        <p14:creationId xmlns:p14="http://schemas.microsoft.com/office/powerpoint/2010/main" val="2498484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l - Text Slide Watermar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E33112-9B65-7B99-0D83-845D9FEA9919}"/>
              </a:ext>
            </a:extLst>
          </p:cNvPr>
          <p:cNvPicPr>
            <a:picLocks noChangeAspect="1"/>
          </p:cNvPicPr>
          <p:nvPr userDrawn="1"/>
        </p:nvPicPr>
        <p:blipFill>
          <a:blip r:embed="rId2"/>
          <a:srcRect/>
          <a:stretch/>
        </p:blipFill>
        <p:spPr>
          <a:xfrm>
            <a:off x="0" y="-1"/>
            <a:ext cx="12192000" cy="6858000"/>
          </a:xfrm>
          <a:prstGeom prst="rect">
            <a:avLst/>
          </a:prstGeom>
        </p:spPr>
      </p:pic>
      <p:sp>
        <p:nvSpPr>
          <p:cNvPr id="6" name="Content Placeholder 2">
            <a:extLst>
              <a:ext uri="{FF2B5EF4-FFF2-40B4-BE49-F238E27FC236}">
                <a16:creationId xmlns:a16="http://schemas.microsoft.com/office/drawing/2014/main" id="{D8854AE1-1374-3359-0757-CFD7BC95A51C}"/>
              </a:ext>
            </a:extLst>
          </p:cNvPr>
          <p:cNvSpPr>
            <a:spLocks noGrp="1"/>
          </p:cNvSpPr>
          <p:nvPr>
            <p:ph idx="1"/>
          </p:nvPr>
        </p:nvSpPr>
        <p:spPr>
          <a:xfrm>
            <a:off x="518746" y="1927858"/>
            <a:ext cx="11222680" cy="4353671"/>
          </a:xfrm>
          <a:prstGeom prst="rect">
            <a:avLst/>
          </a:prstGeom>
        </p:spPr>
        <p:txBody>
          <a:bodyPr/>
          <a:lstStyle>
            <a:lvl1pPr marL="0" indent="0">
              <a:buNone/>
              <a:defRPr sz="3600" b="1">
                <a:solidFill>
                  <a:schemeClr val="bg1"/>
                </a:solidFill>
              </a:defRPr>
            </a:lvl1pPr>
            <a:lvl2pPr marL="346075" indent="-279400">
              <a:tabLst/>
              <a:defRPr>
                <a:solidFill>
                  <a:schemeClr val="bg1"/>
                </a:solidFill>
              </a:defRPr>
            </a:lvl2pPr>
            <a:lvl3pPr marL="641350" indent="-280988">
              <a:tabLst/>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76DE5BBE-A4B3-4B0B-30D4-6D66352517B3}"/>
              </a:ext>
            </a:extLst>
          </p:cNvPr>
          <p:cNvSpPr>
            <a:spLocks noGrp="1"/>
          </p:cNvSpPr>
          <p:nvPr>
            <p:ph type="title"/>
          </p:nvPr>
        </p:nvSpPr>
        <p:spPr>
          <a:xfrm>
            <a:off x="543423" y="485174"/>
            <a:ext cx="11003262" cy="1325563"/>
          </a:xfrm>
          <a:prstGeom prst="rect">
            <a:avLst/>
          </a:prstGeom>
          <a:noFill/>
        </p:spPr>
        <p:txBody>
          <a:bodyPr>
            <a:noAutofit/>
          </a:bodyPr>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324321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l - Text Slide Watermark Tea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E33112-9B65-7B99-0D83-845D9FEA9919}"/>
              </a:ext>
            </a:extLst>
          </p:cNvPr>
          <p:cNvPicPr>
            <a:picLocks noChangeAspect="1"/>
          </p:cNvPicPr>
          <p:nvPr userDrawn="1"/>
        </p:nvPicPr>
        <p:blipFill>
          <a:blip r:embed="rId2"/>
          <a:srcRect/>
          <a:stretch/>
        </p:blipFill>
        <p:spPr>
          <a:xfrm>
            <a:off x="0" y="-1"/>
            <a:ext cx="12192000" cy="6858000"/>
          </a:xfrm>
          <a:prstGeom prst="rect">
            <a:avLst/>
          </a:prstGeom>
        </p:spPr>
      </p:pic>
      <p:sp>
        <p:nvSpPr>
          <p:cNvPr id="6" name="Content Placeholder 2">
            <a:extLst>
              <a:ext uri="{FF2B5EF4-FFF2-40B4-BE49-F238E27FC236}">
                <a16:creationId xmlns:a16="http://schemas.microsoft.com/office/drawing/2014/main" id="{D8854AE1-1374-3359-0757-CFD7BC95A51C}"/>
              </a:ext>
            </a:extLst>
          </p:cNvPr>
          <p:cNvSpPr>
            <a:spLocks noGrp="1"/>
          </p:cNvSpPr>
          <p:nvPr>
            <p:ph idx="1"/>
          </p:nvPr>
        </p:nvSpPr>
        <p:spPr>
          <a:xfrm>
            <a:off x="518746" y="1927858"/>
            <a:ext cx="11222680" cy="4353671"/>
          </a:xfrm>
          <a:prstGeom prst="rect">
            <a:avLst/>
          </a:prstGeom>
        </p:spPr>
        <p:txBody>
          <a:bodyPr/>
          <a:lstStyle>
            <a:lvl1pPr marL="0" indent="0">
              <a:buNone/>
              <a:defRPr sz="3600" b="1">
                <a:solidFill>
                  <a:schemeClr val="bg1"/>
                </a:solidFill>
              </a:defRPr>
            </a:lvl1pPr>
            <a:lvl2pPr marL="346075" indent="-279400">
              <a:tabLst/>
              <a:defRPr>
                <a:solidFill>
                  <a:schemeClr val="bg1"/>
                </a:solidFill>
              </a:defRPr>
            </a:lvl2pPr>
            <a:lvl3pPr marL="641350" indent="-280988">
              <a:tabLst/>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76DE5BBE-A4B3-4B0B-30D4-6D66352517B3}"/>
              </a:ext>
            </a:extLst>
          </p:cNvPr>
          <p:cNvSpPr>
            <a:spLocks noGrp="1"/>
          </p:cNvSpPr>
          <p:nvPr>
            <p:ph type="title"/>
          </p:nvPr>
        </p:nvSpPr>
        <p:spPr>
          <a:xfrm>
            <a:off x="543423" y="485174"/>
            <a:ext cx="11003262" cy="1325563"/>
          </a:xfrm>
          <a:prstGeom prst="rect">
            <a:avLst/>
          </a:prstGeom>
          <a:noFill/>
        </p:spPr>
        <p:txBody>
          <a:bodyPr>
            <a:noAutofit/>
          </a:bodyPr>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36203477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phic Title Section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80A55A-951F-74F7-EB36-B8DCB9DB2341}"/>
              </a:ext>
            </a:extLst>
          </p:cNvPr>
          <p:cNvSpPr>
            <a:spLocks noGrp="1"/>
          </p:cNvSpPr>
          <p:nvPr>
            <p:ph type="pic" sz="quarter" idx="11" hasCustomPrompt="1"/>
          </p:nvPr>
        </p:nvSpPr>
        <p:spPr>
          <a:xfrm>
            <a:off x="0" y="0"/>
            <a:ext cx="12192000" cy="6858000"/>
          </a:xfrm>
        </p:spPr>
        <p:txBody>
          <a:bodyPr/>
          <a:lstStyle>
            <a:lvl1pPr marL="0" indent="0">
              <a:buNone/>
              <a:defRPr/>
            </a:lvl1pPr>
          </a:lstStyle>
          <a:p>
            <a:r>
              <a:rPr lang="en-US"/>
              <a:t>Click icon to add photo</a:t>
            </a:r>
          </a:p>
        </p:txBody>
      </p:sp>
      <p:sp>
        <p:nvSpPr>
          <p:cNvPr id="2" name="Title 1">
            <a:extLst>
              <a:ext uri="{FF2B5EF4-FFF2-40B4-BE49-F238E27FC236}">
                <a16:creationId xmlns:a16="http://schemas.microsoft.com/office/drawing/2014/main" id="{62FBFE86-5A69-A548-B1BB-D8E4FD5FC9D8}"/>
              </a:ext>
            </a:extLst>
          </p:cNvPr>
          <p:cNvSpPr>
            <a:spLocks noGrp="1"/>
          </p:cNvSpPr>
          <p:nvPr>
            <p:ph type="title"/>
          </p:nvPr>
        </p:nvSpPr>
        <p:spPr>
          <a:xfrm>
            <a:off x="221974" y="1513888"/>
            <a:ext cx="10515600" cy="1325563"/>
          </a:xfrm>
        </p:spPr>
        <p:txBody>
          <a:bodyPr/>
          <a:lstStyle>
            <a:lvl1pPr>
              <a:defRPr>
                <a:solidFill>
                  <a:schemeClr val="bg1"/>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6E4DE351-9537-4E3D-82F0-96DF7E0C6AF5}"/>
              </a:ext>
            </a:extLst>
          </p:cNvPr>
          <p:cNvSpPr>
            <a:spLocks noGrp="1"/>
          </p:cNvSpPr>
          <p:nvPr>
            <p:ph type="body" sz="quarter" idx="12" hasCustomPrompt="1"/>
          </p:nvPr>
        </p:nvSpPr>
        <p:spPr>
          <a:xfrm>
            <a:off x="9306892" y="5794514"/>
            <a:ext cx="2648128" cy="736600"/>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3008549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een - Title Section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A0190EF-628A-F741-B900-4E77379FB18C}"/>
              </a:ext>
            </a:extLst>
          </p:cNvPr>
          <p:cNvPicPr>
            <a:picLocks noChangeAspect="1"/>
          </p:cNvPicPr>
          <p:nvPr userDrawn="1"/>
        </p:nvPicPr>
        <p:blipFill>
          <a:blip r:embed="rId2"/>
          <a:srcRect/>
          <a:stretch/>
        </p:blipFill>
        <p:spPr>
          <a:xfrm>
            <a:off x="1" y="1"/>
            <a:ext cx="12191996" cy="6857997"/>
          </a:xfrm>
          <a:prstGeom prst="rect">
            <a:avLst/>
          </a:prstGeom>
        </p:spPr>
      </p:pic>
      <p:sp>
        <p:nvSpPr>
          <p:cNvPr id="21" name="Title 1">
            <a:extLst>
              <a:ext uri="{FF2B5EF4-FFF2-40B4-BE49-F238E27FC236}">
                <a16:creationId xmlns:a16="http://schemas.microsoft.com/office/drawing/2014/main" id="{AE453F75-44D7-9F46-8016-6C81BA597B82}"/>
              </a:ext>
            </a:extLst>
          </p:cNvPr>
          <p:cNvSpPr>
            <a:spLocks noGrp="1"/>
          </p:cNvSpPr>
          <p:nvPr>
            <p:ph type="title" hasCustomPrompt="1"/>
          </p:nvPr>
        </p:nvSpPr>
        <p:spPr>
          <a:xfrm>
            <a:off x="502816" y="3707477"/>
            <a:ext cx="6981372" cy="1926226"/>
          </a:xfrm>
        </p:spPr>
        <p:txBody>
          <a:bodyPr anchor="t">
            <a:normAutofit/>
          </a:bodyPr>
          <a:lstStyle>
            <a:lvl1pPr>
              <a:defRPr sz="4800">
                <a:solidFill>
                  <a:schemeClr val="bg1"/>
                </a:solidFill>
              </a:defRPr>
            </a:lvl1pPr>
          </a:lstStyle>
          <a:p>
            <a:r>
              <a:rPr lang="en-US"/>
              <a:t>Title of Presentation or Section</a:t>
            </a:r>
          </a:p>
        </p:txBody>
      </p:sp>
      <p:sp>
        <p:nvSpPr>
          <p:cNvPr id="3" name="Text Placeholder 2">
            <a:extLst>
              <a:ext uri="{FF2B5EF4-FFF2-40B4-BE49-F238E27FC236}">
                <a16:creationId xmlns:a16="http://schemas.microsoft.com/office/drawing/2014/main" id="{D8278F66-C9F6-F543-A166-93D63E5EB2D9}"/>
              </a:ext>
            </a:extLst>
          </p:cNvPr>
          <p:cNvSpPr>
            <a:spLocks noGrp="1"/>
          </p:cNvSpPr>
          <p:nvPr>
            <p:ph type="body" sz="quarter" idx="10" hasCustomPrompt="1"/>
          </p:nvPr>
        </p:nvSpPr>
        <p:spPr>
          <a:xfrm>
            <a:off x="502817" y="3145135"/>
            <a:ext cx="4908550" cy="457200"/>
          </a:xfrm>
        </p:spPr>
        <p:txBody>
          <a:bodyPr/>
          <a:lstStyle>
            <a:lvl1pPr marL="0" indent="0">
              <a:buNone/>
              <a:defRPr i="1">
                <a:solidFill>
                  <a:schemeClr val="bg1"/>
                </a:solidFill>
              </a:defRPr>
            </a:lvl1pPr>
          </a:lstStyle>
          <a:p>
            <a:pPr lvl="0"/>
            <a:r>
              <a:rPr lang="en-US"/>
              <a:t>2022 Our Year</a:t>
            </a:r>
          </a:p>
        </p:txBody>
      </p:sp>
    </p:spTree>
    <p:extLst>
      <p:ext uri="{BB962C8B-B14F-4D97-AF65-F5344CB8AC3E}">
        <p14:creationId xmlns:p14="http://schemas.microsoft.com/office/powerpoint/2010/main" val="23237414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een - Title Graphic Section Slide">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8509438F-E66F-5F47-AB3A-16C9D488C2A0}"/>
              </a:ext>
            </a:extLst>
          </p:cNvPr>
          <p:cNvSpPr>
            <a:spLocks noGrp="1"/>
          </p:cNvSpPr>
          <p:nvPr>
            <p:ph type="pic" sz="quarter" idx="11" hasCustomPrompt="1"/>
          </p:nvPr>
        </p:nvSpPr>
        <p:spPr>
          <a:xfrm>
            <a:off x="0" y="0"/>
            <a:ext cx="12192000" cy="6858000"/>
          </a:xfrm>
        </p:spPr>
        <p:txBody>
          <a:bodyPr anchor="ctr"/>
          <a:lstStyle>
            <a:lvl1pPr marL="0" indent="0">
              <a:buNone/>
              <a:defRPr/>
            </a:lvl1pPr>
          </a:lstStyle>
          <a:p>
            <a:r>
              <a:rPr lang="en-US"/>
              <a:t>Click on icon to add photo</a:t>
            </a:r>
          </a:p>
        </p:txBody>
      </p:sp>
      <p:sp>
        <p:nvSpPr>
          <p:cNvPr id="8" name="Text Placeholder 7">
            <a:extLst>
              <a:ext uri="{FF2B5EF4-FFF2-40B4-BE49-F238E27FC236}">
                <a16:creationId xmlns:a16="http://schemas.microsoft.com/office/drawing/2014/main" id="{C61802EA-F6B7-ECF0-5A31-EDF264B7D42B}"/>
              </a:ext>
            </a:extLst>
          </p:cNvPr>
          <p:cNvSpPr>
            <a:spLocks noGrp="1"/>
          </p:cNvSpPr>
          <p:nvPr>
            <p:ph type="body" sz="quarter" idx="12" hasCustomPrompt="1"/>
          </p:nvPr>
        </p:nvSpPr>
        <p:spPr>
          <a:xfrm>
            <a:off x="0" y="3429000"/>
            <a:ext cx="12192000" cy="3429000"/>
          </a:xfrm>
          <a:blipFill dpi="0" rotWithShape="1">
            <a:blip r:embed="rId2"/>
            <a:srcRect/>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2298600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een - Picture with Title Section">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B3B5C236-0466-AD4F-9EAD-CFCF465DBDFA}"/>
              </a:ext>
            </a:extLst>
          </p:cNvPr>
          <p:cNvSpPr>
            <a:spLocks noGrp="1"/>
          </p:cNvSpPr>
          <p:nvPr>
            <p:ph type="pic" idx="1" hasCustomPrompt="1"/>
          </p:nvPr>
        </p:nvSpPr>
        <p:spPr>
          <a:xfrm>
            <a:off x="0" y="1"/>
            <a:ext cx="12192000" cy="6858000"/>
          </a:xfrm>
        </p:spPr>
        <p:txBody>
          <a:bodyPr anchor="ctr"/>
          <a:lstStyle>
            <a:lvl1pPr marL="0" indent="0" algn="l">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To add picture: </a:t>
            </a:r>
            <a:br>
              <a:rPr lang="en-US"/>
            </a:br>
            <a:r>
              <a:rPr lang="en-US"/>
              <a:t>click here and from </a:t>
            </a:r>
            <a:br>
              <a:rPr lang="en-US"/>
            </a:br>
            <a:r>
              <a:rPr lang="en-US"/>
              <a:t>top menu select </a:t>
            </a:r>
            <a:br>
              <a:rPr lang="en-US"/>
            </a:br>
            <a:r>
              <a:rPr lang="en-US"/>
              <a:t>picture/</a:t>
            </a:r>
            <a:br>
              <a:rPr lang="en-US"/>
            </a:br>
            <a:r>
              <a:rPr lang="en-US"/>
              <a:t>picture from file</a:t>
            </a:r>
          </a:p>
        </p:txBody>
      </p:sp>
      <p:sp>
        <p:nvSpPr>
          <p:cNvPr id="4" name="Rectangle 3">
            <a:extLst>
              <a:ext uri="{FF2B5EF4-FFF2-40B4-BE49-F238E27FC236}">
                <a16:creationId xmlns:a16="http://schemas.microsoft.com/office/drawing/2014/main" id="{AAE83EE2-F46D-6F44-99B4-CA1082C07C58}"/>
              </a:ext>
            </a:extLst>
          </p:cNvPr>
          <p:cNvSpPr/>
          <p:nvPr userDrawn="1"/>
        </p:nvSpPr>
        <p:spPr>
          <a:xfrm>
            <a:off x="5971607" y="3244334"/>
            <a:ext cx="2730266" cy="369332"/>
          </a:xfrm>
          <a:prstGeom prst="rect">
            <a:avLst/>
          </a:prstGeom>
        </p:spPr>
        <p:txBody>
          <a:bodyPr wrap="square">
            <a:spAutoFit/>
          </a:bodyPr>
          <a:lstStyle/>
          <a:p>
            <a:pPr lvl="0"/>
            <a:r>
              <a:rPr lang="en-US" b="0" i="0">
                <a:latin typeface="Calibri" panose="020F0502020204030204" pitchFamily="34" charset="0"/>
              </a:rPr>
              <a:t> </a:t>
            </a:r>
          </a:p>
        </p:txBody>
      </p:sp>
      <p:sp>
        <p:nvSpPr>
          <p:cNvPr id="12" name="Text Placeholder 11">
            <a:extLst>
              <a:ext uri="{FF2B5EF4-FFF2-40B4-BE49-F238E27FC236}">
                <a16:creationId xmlns:a16="http://schemas.microsoft.com/office/drawing/2014/main" id="{B23D6D61-C7A4-600D-361A-5B22E548C8F1}"/>
              </a:ext>
            </a:extLst>
          </p:cNvPr>
          <p:cNvSpPr>
            <a:spLocks noGrp="1"/>
          </p:cNvSpPr>
          <p:nvPr>
            <p:ph type="body" sz="quarter" idx="10" hasCustomPrompt="1"/>
          </p:nvPr>
        </p:nvSpPr>
        <p:spPr>
          <a:xfrm>
            <a:off x="4422775" y="0"/>
            <a:ext cx="7769225" cy="6858000"/>
          </a:xfrm>
          <a:blipFill dpi="0" rotWithShape="1">
            <a:blip r:embed="rId2"/>
            <a:srcRect/>
            <a:stretch>
              <a:fillRect/>
            </a:stretch>
          </a:blipFill>
        </p:spPr>
        <p:txBody>
          <a:bodyPr/>
          <a:lstStyle>
            <a:lvl1pPr marL="0" indent="0">
              <a:buNone/>
              <a:defRPr/>
            </a:lvl1pPr>
          </a:lstStyle>
          <a:p>
            <a:pPr lvl="0"/>
            <a:r>
              <a:rPr lang="en-US"/>
              <a:t> </a:t>
            </a:r>
          </a:p>
        </p:txBody>
      </p:sp>
      <p:sp>
        <p:nvSpPr>
          <p:cNvPr id="19" name="Title 1">
            <a:extLst>
              <a:ext uri="{FF2B5EF4-FFF2-40B4-BE49-F238E27FC236}">
                <a16:creationId xmlns:a16="http://schemas.microsoft.com/office/drawing/2014/main" id="{A5D4B0DE-06BF-AD48-B33B-ED2AB8C48328}"/>
              </a:ext>
            </a:extLst>
          </p:cNvPr>
          <p:cNvSpPr>
            <a:spLocks noGrp="1"/>
          </p:cNvSpPr>
          <p:nvPr>
            <p:ph type="title"/>
          </p:nvPr>
        </p:nvSpPr>
        <p:spPr>
          <a:xfrm>
            <a:off x="7336740" y="1921861"/>
            <a:ext cx="4191000" cy="2644946"/>
          </a:xfrm>
        </p:spPr>
        <p:txBody>
          <a:bodyPr anchor="ctr">
            <a:noAutofit/>
          </a:bodyPr>
          <a:lstStyle>
            <a:lvl1pPr>
              <a:defRPr sz="4800">
                <a:solidFill>
                  <a:schemeClr val="accent3"/>
                </a:solidFill>
              </a:defRPr>
            </a:lvl1pPr>
          </a:lstStyle>
          <a:p>
            <a:r>
              <a:rPr lang="en-US"/>
              <a:t>Click to edit Master title style</a:t>
            </a:r>
          </a:p>
        </p:txBody>
      </p:sp>
    </p:spTree>
    <p:extLst>
      <p:ext uri="{BB962C8B-B14F-4D97-AF65-F5344CB8AC3E}">
        <p14:creationId xmlns:p14="http://schemas.microsoft.com/office/powerpoint/2010/main" val="3282341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een - Text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13FA1C-5A6D-E22B-147A-6B6D3C17AE11}"/>
              </a:ext>
            </a:extLst>
          </p:cNvPr>
          <p:cNvPicPr>
            <a:picLocks noChangeAspect="1"/>
          </p:cNvPicPr>
          <p:nvPr userDrawn="1"/>
        </p:nvPicPr>
        <p:blipFill>
          <a:blip r:embed="rId2"/>
          <a:srcRect/>
          <a:stretch/>
        </p:blipFill>
        <p:spPr>
          <a:xfrm>
            <a:off x="1" y="3429000"/>
            <a:ext cx="12191996" cy="3428998"/>
          </a:xfrm>
          <a:prstGeom prst="rect">
            <a:avLst/>
          </a:prstGeom>
          <a:noFill/>
        </p:spPr>
      </p:pic>
      <p:sp>
        <p:nvSpPr>
          <p:cNvPr id="3" name="Content Placeholder 2">
            <a:extLst>
              <a:ext uri="{FF2B5EF4-FFF2-40B4-BE49-F238E27FC236}">
                <a16:creationId xmlns:a16="http://schemas.microsoft.com/office/drawing/2014/main" id="{35D53AD6-5F8C-9A48-B354-61920DD4CEC8}"/>
              </a:ext>
            </a:extLst>
          </p:cNvPr>
          <p:cNvSpPr>
            <a:spLocks noGrp="1"/>
          </p:cNvSpPr>
          <p:nvPr>
            <p:ph idx="1"/>
          </p:nvPr>
        </p:nvSpPr>
        <p:spPr>
          <a:xfrm>
            <a:off x="518746" y="1927859"/>
            <a:ext cx="11222680" cy="4224464"/>
          </a:xfrm>
          <a:prstGeom prst="rect">
            <a:avLst/>
          </a:prstGeom>
        </p:spPr>
        <p:txBody>
          <a:bodyPr/>
          <a:lstStyle>
            <a:lvl1pPr marL="0" indent="0">
              <a:buNone/>
              <a:defRPr sz="3600" b="1">
                <a:solidFill>
                  <a:schemeClr val="tx2"/>
                </a:solidFill>
              </a:defRPr>
            </a:lvl1pPr>
            <a:lvl2pPr marL="346075" indent="-279400">
              <a:tabLst/>
              <a:defRPr>
                <a:solidFill>
                  <a:schemeClr val="tx2"/>
                </a:solidFill>
              </a:defRPr>
            </a:lvl2pPr>
            <a:lvl3pPr marL="641350" indent="-280988">
              <a:tabLst/>
              <a:defRPr>
                <a:solidFill>
                  <a:schemeClr val="tx2"/>
                </a:solidFill>
              </a:defRPr>
            </a:lvl3pPr>
          </a:lstStyle>
          <a:p>
            <a:pPr lvl="0"/>
            <a:r>
              <a:rPr lang="en-US"/>
              <a:t>Click to edit Master text styles</a:t>
            </a:r>
          </a:p>
          <a:p>
            <a:pPr lvl="1"/>
            <a:r>
              <a:rPr lang="en-US"/>
              <a:t>Second level</a:t>
            </a:r>
          </a:p>
          <a:p>
            <a:pPr lvl="2"/>
            <a:r>
              <a:rPr lang="en-US"/>
              <a:t>Third level</a:t>
            </a:r>
          </a:p>
        </p:txBody>
      </p:sp>
      <p:sp>
        <p:nvSpPr>
          <p:cNvPr id="26" name="Title 1">
            <a:extLst>
              <a:ext uri="{FF2B5EF4-FFF2-40B4-BE49-F238E27FC236}">
                <a16:creationId xmlns:a16="http://schemas.microsoft.com/office/drawing/2014/main" id="{0E685D48-7211-CE41-AFA8-10CF27217385}"/>
              </a:ext>
            </a:extLst>
          </p:cNvPr>
          <p:cNvSpPr>
            <a:spLocks noGrp="1"/>
          </p:cNvSpPr>
          <p:nvPr>
            <p:ph type="title"/>
          </p:nvPr>
        </p:nvSpPr>
        <p:spPr>
          <a:xfrm>
            <a:off x="543423" y="485174"/>
            <a:ext cx="11003262" cy="1325563"/>
          </a:xfrm>
          <a:prstGeom prst="rect">
            <a:avLst/>
          </a:prstGeom>
          <a:noFill/>
        </p:spPr>
        <p:txBody>
          <a:bodyPr>
            <a:noAutofit/>
          </a:bodyPr>
          <a:lstStyle>
            <a:lvl1pPr>
              <a:defRPr sz="5400">
                <a:solidFill>
                  <a:schemeClr val="accent3"/>
                </a:solidFill>
              </a:defRPr>
            </a:lvl1pPr>
          </a:lstStyle>
          <a:p>
            <a:r>
              <a:rPr lang="en-US"/>
              <a:t>Click to edit Master title style</a:t>
            </a:r>
          </a:p>
        </p:txBody>
      </p:sp>
    </p:spTree>
    <p:extLst>
      <p:ext uri="{BB962C8B-B14F-4D97-AF65-F5344CB8AC3E}">
        <p14:creationId xmlns:p14="http://schemas.microsoft.com/office/powerpoint/2010/main" val="1939360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een - Picture Title Section">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B3B5C236-0466-AD4F-9EAD-CFCF465DBDFA}"/>
              </a:ext>
            </a:extLst>
          </p:cNvPr>
          <p:cNvSpPr>
            <a:spLocks noGrp="1"/>
          </p:cNvSpPr>
          <p:nvPr>
            <p:ph type="pic" idx="1" hasCustomPrompt="1"/>
          </p:nvPr>
        </p:nvSpPr>
        <p:spPr>
          <a:xfrm>
            <a:off x="0" y="1"/>
            <a:ext cx="9660835" cy="6858000"/>
          </a:xfrm>
          <a:prstGeom prst="rect">
            <a:avLst/>
          </a:prstGeom>
        </p:spPr>
        <p:txBody>
          <a:bodyPr anchor="ctr"/>
          <a:lstStyle>
            <a:lvl1pPr marL="0" indent="0" algn="l">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To add picture: </a:t>
            </a:r>
            <a:br>
              <a:rPr lang="en-US"/>
            </a:br>
            <a:r>
              <a:rPr lang="en-US"/>
              <a:t>Click on icon.</a:t>
            </a:r>
          </a:p>
        </p:txBody>
      </p:sp>
      <p:sp>
        <p:nvSpPr>
          <p:cNvPr id="4" name="Rectangle 3">
            <a:extLst>
              <a:ext uri="{FF2B5EF4-FFF2-40B4-BE49-F238E27FC236}">
                <a16:creationId xmlns:a16="http://schemas.microsoft.com/office/drawing/2014/main" id="{AAE83EE2-F46D-6F44-99B4-CA1082C07C58}"/>
              </a:ext>
            </a:extLst>
          </p:cNvPr>
          <p:cNvSpPr/>
          <p:nvPr userDrawn="1"/>
        </p:nvSpPr>
        <p:spPr>
          <a:xfrm>
            <a:off x="5971607" y="3244334"/>
            <a:ext cx="2730266" cy="369332"/>
          </a:xfrm>
          <a:prstGeom prst="rect">
            <a:avLst/>
          </a:prstGeom>
        </p:spPr>
        <p:txBody>
          <a:bodyPr wrap="square">
            <a:spAutoFit/>
          </a:bodyPr>
          <a:lstStyle/>
          <a:p>
            <a:pPr lvl="0"/>
            <a:r>
              <a:rPr lang="en-US" b="0" i="0">
                <a:latin typeface="Calibri" panose="020F0502020204030204" pitchFamily="34" charset="0"/>
              </a:rPr>
              <a:t> </a:t>
            </a:r>
          </a:p>
        </p:txBody>
      </p:sp>
      <p:sp>
        <p:nvSpPr>
          <p:cNvPr id="6" name="Text Placeholder 5">
            <a:extLst>
              <a:ext uri="{FF2B5EF4-FFF2-40B4-BE49-F238E27FC236}">
                <a16:creationId xmlns:a16="http://schemas.microsoft.com/office/drawing/2014/main" id="{B6D776A6-850D-5B66-622F-AC3209BB213D}"/>
              </a:ext>
            </a:extLst>
          </p:cNvPr>
          <p:cNvSpPr>
            <a:spLocks noGrp="1"/>
          </p:cNvSpPr>
          <p:nvPr>
            <p:ph type="body" sz="quarter" idx="10" hasCustomPrompt="1"/>
          </p:nvPr>
        </p:nvSpPr>
        <p:spPr>
          <a:xfrm>
            <a:off x="5923031" y="0"/>
            <a:ext cx="6308725" cy="6858000"/>
          </a:xfrm>
          <a:prstGeom prst="rect">
            <a:avLst/>
          </a:prstGeom>
          <a:blipFill dpi="0" rotWithShape="1">
            <a:blip r:embed="rId2"/>
            <a:srcRect/>
            <a:stretch>
              <a:fillRect/>
            </a:stretch>
          </a:blipFill>
        </p:spPr>
        <p:txBody>
          <a:bodyPr/>
          <a:lstStyle>
            <a:lvl1pPr marL="0" indent="0">
              <a:buNone/>
              <a:defRPr/>
            </a:lvl1pPr>
          </a:lstStyle>
          <a:p>
            <a:pPr lvl="0"/>
            <a:r>
              <a:rPr lang="en-US"/>
              <a:t> </a:t>
            </a:r>
          </a:p>
        </p:txBody>
      </p:sp>
      <p:sp>
        <p:nvSpPr>
          <p:cNvPr id="19" name="Title 1">
            <a:extLst>
              <a:ext uri="{FF2B5EF4-FFF2-40B4-BE49-F238E27FC236}">
                <a16:creationId xmlns:a16="http://schemas.microsoft.com/office/drawing/2014/main" id="{A5D4B0DE-06BF-AD48-B33B-ED2AB8C48328}"/>
              </a:ext>
            </a:extLst>
          </p:cNvPr>
          <p:cNvSpPr>
            <a:spLocks noGrp="1"/>
          </p:cNvSpPr>
          <p:nvPr>
            <p:ph type="title"/>
          </p:nvPr>
        </p:nvSpPr>
        <p:spPr>
          <a:xfrm>
            <a:off x="7613911" y="1698455"/>
            <a:ext cx="4191000" cy="2644946"/>
          </a:xfrm>
          <a:prstGeom prst="rect">
            <a:avLst/>
          </a:prstGeom>
        </p:spPr>
        <p:txBody>
          <a:bodyPr anchor="ctr">
            <a:noAutofit/>
          </a:bodyPr>
          <a:lstStyle>
            <a:lvl1pPr>
              <a:defRPr sz="4800">
                <a:solidFill>
                  <a:schemeClr val="bg1"/>
                </a:solidFill>
              </a:defRPr>
            </a:lvl1pPr>
          </a:lstStyle>
          <a:p>
            <a:r>
              <a:rPr lang="en-US"/>
              <a:t>Click to edit Master title style</a:t>
            </a:r>
          </a:p>
        </p:txBody>
      </p:sp>
    </p:spTree>
    <p:extLst>
      <p:ext uri="{BB962C8B-B14F-4D97-AF65-F5344CB8AC3E}">
        <p14:creationId xmlns:p14="http://schemas.microsoft.com/office/powerpoint/2010/main" val="33221958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een - Text Slide Mo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99FE21C-04F2-79DC-C14C-FC1D9E977A0C}"/>
              </a:ext>
            </a:extLst>
          </p:cNvPr>
          <p:cNvPicPr>
            <a:picLocks noChangeAspect="1"/>
          </p:cNvPicPr>
          <p:nvPr userDrawn="1"/>
        </p:nvPicPr>
        <p:blipFill rotWithShape="1">
          <a:blip r:embed="rId2"/>
          <a:srcRect l="16505" t="31718" r="23121" b="14351"/>
          <a:stretch/>
        </p:blipFill>
        <p:spPr>
          <a:xfrm>
            <a:off x="10480431" y="5243846"/>
            <a:ext cx="1524452" cy="1280047"/>
          </a:xfrm>
          <a:prstGeom prst="rect">
            <a:avLst/>
          </a:prstGeom>
        </p:spPr>
      </p:pic>
      <p:sp>
        <p:nvSpPr>
          <p:cNvPr id="6" name="Content Placeholder 2">
            <a:extLst>
              <a:ext uri="{FF2B5EF4-FFF2-40B4-BE49-F238E27FC236}">
                <a16:creationId xmlns:a16="http://schemas.microsoft.com/office/drawing/2014/main" id="{D8854AE1-1374-3359-0757-CFD7BC95A51C}"/>
              </a:ext>
            </a:extLst>
          </p:cNvPr>
          <p:cNvSpPr>
            <a:spLocks noGrp="1"/>
          </p:cNvSpPr>
          <p:nvPr>
            <p:ph idx="1"/>
          </p:nvPr>
        </p:nvSpPr>
        <p:spPr>
          <a:xfrm>
            <a:off x="518746" y="1927858"/>
            <a:ext cx="9891346" cy="4353671"/>
          </a:xfrm>
          <a:prstGeom prst="rect">
            <a:avLst/>
          </a:prstGeom>
        </p:spPr>
        <p:txBody>
          <a:bodyPr/>
          <a:lstStyle>
            <a:lvl1pPr marL="0" indent="0">
              <a:buNone/>
              <a:defRPr sz="3600" b="1">
                <a:solidFill>
                  <a:schemeClr val="tx2"/>
                </a:solidFill>
              </a:defRPr>
            </a:lvl1pPr>
            <a:lvl2pPr marL="346075" indent="-279400">
              <a:tabLst/>
              <a:defRPr>
                <a:solidFill>
                  <a:schemeClr val="tx2"/>
                </a:solidFill>
              </a:defRPr>
            </a:lvl2pPr>
            <a:lvl3pPr marL="641350" indent="-280988">
              <a:tabLst/>
              <a:defRPr>
                <a:solidFill>
                  <a:schemeClr val="tx2"/>
                </a:solidFill>
              </a:defRPr>
            </a:lvl3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76DE5BBE-A4B3-4B0B-30D4-6D66352517B3}"/>
              </a:ext>
            </a:extLst>
          </p:cNvPr>
          <p:cNvSpPr>
            <a:spLocks noGrp="1"/>
          </p:cNvSpPr>
          <p:nvPr>
            <p:ph type="title"/>
          </p:nvPr>
        </p:nvSpPr>
        <p:spPr>
          <a:xfrm>
            <a:off x="543423" y="485174"/>
            <a:ext cx="11003262" cy="1325563"/>
          </a:xfrm>
          <a:prstGeom prst="rect">
            <a:avLst/>
          </a:prstGeom>
          <a:noFill/>
        </p:spPr>
        <p:txBody>
          <a:bodyPr>
            <a:noAutofit/>
          </a:bodyPr>
          <a:lstStyle>
            <a:lvl1pPr>
              <a:defRPr sz="5400">
                <a:solidFill>
                  <a:schemeClr val="accent3"/>
                </a:solidFill>
              </a:defRPr>
            </a:lvl1pPr>
          </a:lstStyle>
          <a:p>
            <a:r>
              <a:rPr lang="en-US"/>
              <a:t>Click to edit Master title style</a:t>
            </a:r>
          </a:p>
        </p:txBody>
      </p:sp>
    </p:spTree>
    <p:extLst>
      <p:ext uri="{BB962C8B-B14F-4D97-AF65-F5344CB8AC3E}">
        <p14:creationId xmlns:p14="http://schemas.microsoft.com/office/powerpoint/2010/main" val="1161534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Beach">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A545AB-6B45-8092-EC39-275CC1D1CCBE}"/>
              </a:ext>
            </a:extLst>
          </p:cNvPr>
          <p:cNvPicPr>
            <a:picLocks noChangeAspect="1"/>
          </p:cNvPicPr>
          <p:nvPr userDrawn="1"/>
        </p:nvPicPr>
        <p:blipFill>
          <a:blip r:embed="rId2"/>
          <a:srcRect t="7771" b="7771"/>
          <a:stretch/>
        </p:blipFill>
        <p:spPr>
          <a:xfrm>
            <a:off x="1" y="-12357"/>
            <a:ext cx="12192000" cy="6858000"/>
          </a:xfrm>
          <a:prstGeom prst="rect">
            <a:avLst/>
          </a:prstGeom>
        </p:spPr>
      </p:pic>
      <p:sp>
        <p:nvSpPr>
          <p:cNvPr id="2" name="Title 1">
            <a:extLst>
              <a:ext uri="{FF2B5EF4-FFF2-40B4-BE49-F238E27FC236}">
                <a16:creationId xmlns:a16="http://schemas.microsoft.com/office/drawing/2014/main" id="{62FBFE86-5A69-A548-B1BB-D8E4FD5FC9D8}"/>
              </a:ext>
            </a:extLst>
          </p:cNvPr>
          <p:cNvSpPr>
            <a:spLocks noGrp="1"/>
          </p:cNvSpPr>
          <p:nvPr>
            <p:ph type="title"/>
          </p:nvPr>
        </p:nvSpPr>
        <p:spPr>
          <a:xfrm>
            <a:off x="221974" y="1513888"/>
            <a:ext cx="10515600" cy="1325563"/>
          </a:xfrm>
        </p:spPr>
        <p:txBody>
          <a:bodyPr/>
          <a:lstStyle>
            <a:lvl1pPr>
              <a:defRPr>
                <a:solidFill>
                  <a:schemeClr val="bg1"/>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6E4DE351-9537-4E3D-82F0-96DF7E0C6AF5}"/>
              </a:ext>
            </a:extLst>
          </p:cNvPr>
          <p:cNvSpPr>
            <a:spLocks noGrp="1"/>
          </p:cNvSpPr>
          <p:nvPr>
            <p:ph type="body" sz="quarter" idx="12" hasCustomPrompt="1"/>
          </p:nvPr>
        </p:nvSpPr>
        <p:spPr>
          <a:xfrm>
            <a:off x="9306892" y="5794514"/>
            <a:ext cx="2648128" cy="736600"/>
          </a:xfrm>
          <a:blipFill>
            <a:blip r:embed="rId3"/>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12026689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een - Text Slide Watermar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E33112-9B65-7B99-0D83-845D9FEA9919}"/>
              </a:ext>
            </a:extLst>
          </p:cNvPr>
          <p:cNvPicPr>
            <a:picLocks noChangeAspect="1"/>
          </p:cNvPicPr>
          <p:nvPr userDrawn="1"/>
        </p:nvPicPr>
        <p:blipFill>
          <a:blip r:embed="rId2"/>
          <a:srcRect/>
          <a:stretch/>
        </p:blipFill>
        <p:spPr>
          <a:xfrm>
            <a:off x="0" y="-1"/>
            <a:ext cx="12192000" cy="6858000"/>
          </a:xfrm>
          <a:prstGeom prst="rect">
            <a:avLst/>
          </a:prstGeom>
        </p:spPr>
      </p:pic>
      <p:sp>
        <p:nvSpPr>
          <p:cNvPr id="6" name="Content Placeholder 2">
            <a:extLst>
              <a:ext uri="{FF2B5EF4-FFF2-40B4-BE49-F238E27FC236}">
                <a16:creationId xmlns:a16="http://schemas.microsoft.com/office/drawing/2014/main" id="{D8854AE1-1374-3359-0757-CFD7BC95A51C}"/>
              </a:ext>
            </a:extLst>
          </p:cNvPr>
          <p:cNvSpPr>
            <a:spLocks noGrp="1"/>
          </p:cNvSpPr>
          <p:nvPr>
            <p:ph idx="1"/>
          </p:nvPr>
        </p:nvSpPr>
        <p:spPr>
          <a:xfrm>
            <a:off x="518746" y="1927858"/>
            <a:ext cx="11222680" cy="4353671"/>
          </a:xfrm>
          <a:prstGeom prst="rect">
            <a:avLst/>
          </a:prstGeom>
        </p:spPr>
        <p:txBody>
          <a:bodyPr/>
          <a:lstStyle>
            <a:lvl1pPr marL="0" indent="0">
              <a:buNone/>
              <a:defRPr sz="3600" b="1">
                <a:solidFill>
                  <a:schemeClr val="bg1"/>
                </a:solidFill>
              </a:defRPr>
            </a:lvl1pPr>
            <a:lvl2pPr marL="346075" indent="-279400">
              <a:tabLst/>
              <a:defRPr>
                <a:solidFill>
                  <a:schemeClr val="bg1"/>
                </a:solidFill>
              </a:defRPr>
            </a:lvl2pPr>
            <a:lvl3pPr marL="641350" indent="-280988">
              <a:tabLst/>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76DE5BBE-A4B3-4B0B-30D4-6D66352517B3}"/>
              </a:ext>
            </a:extLst>
          </p:cNvPr>
          <p:cNvSpPr>
            <a:spLocks noGrp="1"/>
          </p:cNvSpPr>
          <p:nvPr>
            <p:ph type="title"/>
          </p:nvPr>
        </p:nvSpPr>
        <p:spPr>
          <a:xfrm>
            <a:off x="543423" y="485174"/>
            <a:ext cx="11003262" cy="1325563"/>
          </a:xfrm>
          <a:prstGeom prst="rect">
            <a:avLst/>
          </a:prstGeom>
          <a:noFill/>
        </p:spPr>
        <p:txBody>
          <a:bodyPr>
            <a:noAutofit/>
          </a:bodyPr>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37434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en - Text Slide Watermark Gree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E33112-9B65-7B99-0D83-845D9FEA9919}"/>
              </a:ext>
            </a:extLst>
          </p:cNvPr>
          <p:cNvPicPr>
            <a:picLocks noChangeAspect="1"/>
          </p:cNvPicPr>
          <p:nvPr userDrawn="1"/>
        </p:nvPicPr>
        <p:blipFill>
          <a:blip r:embed="rId2"/>
          <a:srcRect/>
          <a:stretch/>
        </p:blipFill>
        <p:spPr>
          <a:xfrm>
            <a:off x="0" y="-1"/>
            <a:ext cx="12192000" cy="6858000"/>
          </a:xfrm>
          <a:prstGeom prst="rect">
            <a:avLst/>
          </a:prstGeom>
        </p:spPr>
      </p:pic>
      <p:sp>
        <p:nvSpPr>
          <p:cNvPr id="6" name="Content Placeholder 2">
            <a:extLst>
              <a:ext uri="{FF2B5EF4-FFF2-40B4-BE49-F238E27FC236}">
                <a16:creationId xmlns:a16="http://schemas.microsoft.com/office/drawing/2014/main" id="{D8854AE1-1374-3359-0757-CFD7BC95A51C}"/>
              </a:ext>
            </a:extLst>
          </p:cNvPr>
          <p:cNvSpPr>
            <a:spLocks noGrp="1"/>
          </p:cNvSpPr>
          <p:nvPr>
            <p:ph idx="1"/>
          </p:nvPr>
        </p:nvSpPr>
        <p:spPr>
          <a:xfrm>
            <a:off x="518746" y="1927858"/>
            <a:ext cx="11222680" cy="4353671"/>
          </a:xfrm>
          <a:prstGeom prst="rect">
            <a:avLst/>
          </a:prstGeom>
        </p:spPr>
        <p:txBody>
          <a:bodyPr/>
          <a:lstStyle>
            <a:lvl1pPr marL="0" indent="0">
              <a:buNone/>
              <a:defRPr sz="3600" b="1">
                <a:solidFill>
                  <a:schemeClr val="bg1"/>
                </a:solidFill>
              </a:defRPr>
            </a:lvl1pPr>
            <a:lvl2pPr marL="346075" indent="-279400">
              <a:tabLst/>
              <a:defRPr>
                <a:solidFill>
                  <a:schemeClr val="bg1"/>
                </a:solidFill>
              </a:defRPr>
            </a:lvl2pPr>
            <a:lvl3pPr marL="641350" indent="-280988">
              <a:tabLst/>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76DE5BBE-A4B3-4B0B-30D4-6D66352517B3}"/>
              </a:ext>
            </a:extLst>
          </p:cNvPr>
          <p:cNvSpPr>
            <a:spLocks noGrp="1"/>
          </p:cNvSpPr>
          <p:nvPr>
            <p:ph type="title"/>
          </p:nvPr>
        </p:nvSpPr>
        <p:spPr>
          <a:xfrm>
            <a:off x="543423" y="485174"/>
            <a:ext cx="11003262" cy="1325563"/>
          </a:xfrm>
          <a:prstGeom prst="rect">
            <a:avLst/>
          </a:prstGeom>
          <a:noFill/>
        </p:spPr>
        <p:txBody>
          <a:bodyPr>
            <a:noAutofit/>
          </a:bodyPr>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3130643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umpkin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A545AB-6B45-8092-EC39-275CC1D1CCBE}"/>
              </a:ext>
            </a:extLst>
          </p:cNvPr>
          <p:cNvPicPr>
            <a:picLocks noChangeAspect="1"/>
          </p:cNvPicPr>
          <p:nvPr userDrawn="1"/>
        </p:nvPicPr>
        <p:blipFill>
          <a:blip r:embed="rId2"/>
          <a:srcRect t="7812" b="7812"/>
          <a:stretch/>
        </p:blipFill>
        <p:spPr>
          <a:xfrm>
            <a:off x="1" y="0"/>
            <a:ext cx="12192000" cy="6858000"/>
          </a:xfrm>
          <a:prstGeom prst="rect">
            <a:avLst/>
          </a:prstGeom>
        </p:spPr>
      </p:pic>
      <p:sp>
        <p:nvSpPr>
          <p:cNvPr id="2" name="Title 1">
            <a:extLst>
              <a:ext uri="{FF2B5EF4-FFF2-40B4-BE49-F238E27FC236}">
                <a16:creationId xmlns:a16="http://schemas.microsoft.com/office/drawing/2014/main" id="{62FBFE86-5A69-A548-B1BB-D8E4FD5FC9D8}"/>
              </a:ext>
            </a:extLst>
          </p:cNvPr>
          <p:cNvSpPr>
            <a:spLocks noGrp="1"/>
          </p:cNvSpPr>
          <p:nvPr>
            <p:ph type="title"/>
          </p:nvPr>
        </p:nvSpPr>
        <p:spPr>
          <a:xfrm>
            <a:off x="221974" y="1513888"/>
            <a:ext cx="10515600" cy="1325563"/>
          </a:xfrm>
        </p:spPr>
        <p:txBody>
          <a:bodyPr/>
          <a:lstStyle>
            <a:lvl1pPr>
              <a:defRPr>
                <a:solidFill>
                  <a:schemeClr val="bg1"/>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6E4DE351-9537-4E3D-82F0-96DF7E0C6AF5}"/>
              </a:ext>
            </a:extLst>
          </p:cNvPr>
          <p:cNvSpPr>
            <a:spLocks noGrp="1"/>
          </p:cNvSpPr>
          <p:nvPr>
            <p:ph type="body" sz="quarter" idx="12" hasCustomPrompt="1"/>
          </p:nvPr>
        </p:nvSpPr>
        <p:spPr>
          <a:xfrm>
            <a:off x="9306892" y="5794514"/>
            <a:ext cx="2648128" cy="736600"/>
          </a:xfrm>
          <a:blipFill>
            <a:blip r:embed="rId3"/>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4072195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Downtow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A545AB-6B45-8092-EC39-275CC1D1CCBE}"/>
              </a:ext>
            </a:extLst>
          </p:cNvPr>
          <p:cNvPicPr>
            <a:picLocks noChangeAspect="1"/>
          </p:cNvPicPr>
          <p:nvPr userDrawn="1"/>
        </p:nvPicPr>
        <p:blipFill>
          <a:blip r:embed="rId2"/>
          <a:srcRect t="7812" b="7812"/>
          <a:stretch/>
        </p:blipFill>
        <p:spPr>
          <a:xfrm>
            <a:off x="1" y="0"/>
            <a:ext cx="12192000" cy="6858000"/>
          </a:xfrm>
          <a:prstGeom prst="rect">
            <a:avLst/>
          </a:prstGeom>
        </p:spPr>
      </p:pic>
      <p:sp>
        <p:nvSpPr>
          <p:cNvPr id="2" name="Title 1">
            <a:extLst>
              <a:ext uri="{FF2B5EF4-FFF2-40B4-BE49-F238E27FC236}">
                <a16:creationId xmlns:a16="http://schemas.microsoft.com/office/drawing/2014/main" id="{62FBFE86-5A69-A548-B1BB-D8E4FD5FC9D8}"/>
              </a:ext>
            </a:extLst>
          </p:cNvPr>
          <p:cNvSpPr>
            <a:spLocks noGrp="1"/>
          </p:cNvSpPr>
          <p:nvPr>
            <p:ph type="title"/>
          </p:nvPr>
        </p:nvSpPr>
        <p:spPr>
          <a:xfrm>
            <a:off x="221974" y="1513888"/>
            <a:ext cx="10515600" cy="1325563"/>
          </a:xfrm>
        </p:spPr>
        <p:txBody>
          <a:bodyPr/>
          <a:lstStyle>
            <a:lvl1pPr>
              <a:defRPr>
                <a:solidFill>
                  <a:schemeClr val="bg1"/>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6E4DE351-9537-4E3D-82F0-96DF7E0C6AF5}"/>
              </a:ext>
            </a:extLst>
          </p:cNvPr>
          <p:cNvSpPr>
            <a:spLocks noGrp="1"/>
          </p:cNvSpPr>
          <p:nvPr>
            <p:ph type="body" sz="quarter" idx="12" hasCustomPrompt="1"/>
          </p:nvPr>
        </p:nvSpPr>
        <p:spPr>
          <a:xfrm>
            <a:off x="9306892" y="5794514"/>
            <a:ext cx="2648128" cy="736600"/>
          </a:xfrm>
          <a:blipFill>
            <a:blip r:embed="rId3"/>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1945938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eople">
    <p:spTree>
      <p:nvGrpSpPr>
        <p:cNvPr id="1" name=""/>
        <p:cNvGrpSpPr/>
        <p:nvPr/>
      </p:nvGrpSpPr>
      <p:grpSpPr>
        <a:xfrm>
          <a:off x="0" y="0"/>
          <a:ext cx="0" cy="0"/>
          <a:chOff x="0" y="0"/>
          <a:chExt cx="0" cy="0"/>
        </a:xfrm>
      </p:grpSpPr>
      <p:pic>
        <p:nvPicPr>
          <p:cNvPr id="4" name="Picture 3" descr="A group of people riding bikes on a dirt road with a sunset in the background&#10;&#10;Description automatically generated with medium confidence">
            <a:extLst>
              <a:ext uri="{FF2B5EF4-FFF2-40B4-BE49-F238E27FC236}">
                <a16:creationId xmlns:a16="http://schemas.microsoft.com/office/drawing/2014/main" id="{ABA545AB-6B45-8092-EC39-275CC1D1CCBE}"/>
              </a:ext>
            </a:extLst>
          </p:cNvPr>
          <p:cNvPicPr>
            <a:picLocks noChangeAspect="1"/>
          </p:cNvPicPr>
          <p:nvPr userDrawn="1"/>
        </p:nvPicPr>
        <p:blipFill rotWithShape="1">
          <a:blip r:embed="rId2"/>
          <a:srcRect t="7803" b="7801"/>
          <a:stretch/>
        </p:blipFill>
        <p:spPr>
          <a:xfrm>
            <a:off x="1" y="0"/>
            <a:ext cx="12192000" cy="6858000"/>
          </a:xfrm>
          <a:prstGeom prst="rect">
            <a:avLst/>
          </a:prstGeom>
        </p:spPr>
      </p:pic>
      <p:sp>
        <p:nvSpPr>
          <p:cNvPr id="2" name="Title 1">
            <a:extLst>
              <a:ext uri="{FF2B5EF4-FFF2-40B4-BE49-F238E27FC236}">
                <a16:creationId xmlns:a16="http://schemas.microsoft.com/office/drawing/2014/main" id="{62FBFE86-5A69-A548-B1BB-D8E4FD5FC9D8}"/>
              </a:ext>
            </a:extLst>
          </p:cNvPr>
          <p:cNvSpPr>
            <a:spLocks noGrp="1"/>
          </p:cNvSpPr>
          <p:nvPr>
            <p:ph type="title"/>
          </p:nvPr>
        </p:nvSpPr>
        <p:spPr>
          <a:xfrm>
            <a:off x="221974" y="1513888"/>
            <a:ext cx="10515600" cy="1325563"/>
          </a:xfrm>
        </p:spPr>
        <p:txBody>
          <a:bodyPr/>
          <a:lstStyle>
            <a:lvl1pPr>
              <a:defRPr>
                <a:solidFill>
                  <a:schemeClr val="bg1"/>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6E4DE351-9537-4E3D-82F0-96DF7E0C6AF5}"/>
              </a:ext>
            </a:extLst>
          </p:cNvPr>
          <p:cNvSpPr>
            <a:spLocks noGrp="1"/>
          </p:cNvSpPr>
          <p:nvPr>
            <p:ph type="body" sz="quarter" idx="12" hasCustomPrompt="1"/>
          </p:nvPr>
        </p:nvSpPr>
        <p:spPr>
          <a:xfrm>
            <a:off x="9306892" y="5794514"/>
            <a:ext cx="2648128" cy="736600"/>
          </a:xfrm>
          <a:blipFill>
            <a:blip r:embed="rId3"/>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3087478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 Title 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978261-CC4D-FC06-C120-D6E5E6CEC44F}"/>
              </a:ext>
            </a:extLst>
          </p:cNvPr>
          <p:cNvPicPr>
            <a:picLocks noChangeAspect="1"/>
          </p:cNvPicPr>
          <p:nvPr userDrawn="1"/>
        </p:nvPicPr>
        <p:blipFill>
          <a:blip r:embed="rId2"/>
          <a:srcRect/>
          <a:stretch/>
        </p:blipFill>
        <p:spPr>
          <a:xfrm>
            <a:off x="1" y="1"/>
            <a:ext cx="12191996" cy="6857997"/>
          </a:xfrm>
          <a:prstGeom prst="rect">
            <a:avLst/>
          </a:prstGeom>
        </p:spPr>
      </p:pic>
      <p:sp>
        <p:nvSpPr>
          <p:cNvPr id="21" name="Title 1">
            <a:extLst>
              <a:ext uri="{FF2B5EF4-FFF2-40B4-BE49-F238E27FC236}">
                <a16:creationId xmlns:a16="http://schemas.microsoft.com/office/drawing/2014/main" id="{AE453F75-44D7-9F46-8016-6C81BA597B82}"/>
              </a:ext>
            </a:extLst>
          </p:cNvPr>
          <p:cNvSpPr>
            <a:spLocks noGrp="1"/>
          </p:cNvSpPr>
          <p:nvPr>
            <p:ph type="title" hasCustomPrompt="1"/>
          </p:nvPr>
        </p:nvSpPr>
        <p:spPr>
          <a:xfrm>
            <a:off x="502816" y="3707477"/>
            <a:ext cx="6981372" cy="1926226"/>
          </a:xfrm>
        </p:spPr>
        <p:txBody>
          <a:bodyPr anchor="t">
            <a:normAutofit/>
          </a:bodyPr>
          <a:lstStyle>
            <a:lvl1pPr>
              <a:defRPr sz="4800">
                <a:solidFill>
                  <a:schemeClr val="bg1"/>
                </a:solidFill>
              </a:defRPr>
            </a:lvl1pPr>
          </a:lstStyle>
          <a:p>
            <a:r>
              <a:rPr lang="en-US"/>
              <a:t>Title of Presentation or Section</a:t>
            </a:r>
          </a:p>
        </p:txBody>
      </p:sp>
      <p:sp>
        <p:nvSpPr>
          <p:cNvPr id="3" name="Text Placeholder 2">
            <a:extLst>
              <a:ext uri="{FF2B5EF4-FFF2-40B4-BE49-F238E27FC236}">
                <a16:creationId xmlns:a16="http://schemas.microsoft.com/office/drawing/2014/main" id="{D8278F66-C9F6-F543-A166-93D63E5EB2D9}"/>
              </a:ext>
            </a:extLst>
          </p:cNvPr>
          <p:cNvSpPr>
            <a:spLocks noGrp="1"/>
          </p:cNvSpPr>
          <p:nvPr>
            <p:ph type="body" sz="quarter" idx="10" hasCustomPrompt="1"/>
          </p:nvPr>
        </p:nvSpPr>
        <p:spPr>
          <a:xfrm>
            <a:off x="502817" y="3145135"/>
            <a:ext cx="4908550" cy="457200"/>
          </a:xfrm>
        </p:spPr>
        <p:txBody>
          <a:bodyPr/>
          <a:lstStyle>
            <a:lvl1pPr marL="0" indent="0">
              <a:buNone/>
              <a:defRPr i="1">
                <a:solidFill>
                  <a:schemeClr val="bg1"/>
                </a:solidFill>
              </a:defRPr>
            </a:lvl1pPr>
          </a:lstStyle>
          <a:p>
            <a:pPr lvl="0"/>
            <a:r>
              <a:rPr lang="en-US"/>
              <a:t>2022 Our Year</a:t>
            </a:r>
          </a:p>
        </p:txBody>
      </p:sp>
    </p:spTree>
    <p:extLst>
      <p:ext uri="{BB962C8B-B14F-4D97-AF65-F5344CB8AC3E}">
        <p14:creationId xmlns:p14="http://schemas.microsoft.com/office/powerpoint/2010/main" val="2364297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 Title Graphic Section Slide">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8509438F-E66F-5F47-AB3A-16C9D488C2A0}"/>
              </a:ext>
            </a:extLst>
          </p:cNvPr>
          <p:cNvSpPr>
            <a:spLocks noGrp="1"/>
          </p:cNvSpPr>
          <p:nvPr>
            <p:ph type="pic" sz="quarter" idx="11" hasCustomPrompt="1"/>
          </p:nvPr>
        </p:nvSpPr>
        <p:spPr>
          <a:xfrm>
            <a:off x="0" y="0"/>
            <a:ext cx="12192000" cy="6858000"/>
          </a:xfrm>
        </p:spPr>
        <p:txBody>
          <a:bodyPr anchor="ctr"/>
          <a:lstStyle>
            <a:lvl1pPr marL="0" indent="0">
              <a:buNone/>
              <a:defRPr/>
            </a:lvl1pPr>
          </a:lstStyle>
          <a:p>
            <a:r>
              <a:rPr lang="en-US"/>
              <a:t>Click on icon to add photo</a:t>
            </a:r>
          </a:p>
        </p:txBody>
      </p:sp>
      <p:sp>
        <p:nvSpPr>
          <p:cNvPr id="8" name="Text Placeholder 7">
            <a:extLst>
              <a:ext uri="{FF2B5EF4-FFF2-40B4-BE49-F238E27FC236}">
                <a16:creationId xmlns:a16="http://schemas.microsoft.com/office/drawing/2014/main" id="{C61802EA-F6B7-ECF0-5A31-EDF264B7D42B}"/>
              </a:ext>
            </a:extLst>
          </p:cNvPr>
          <p:cNvSpPr>
            <a:spLocks noGrp="1"/>
          </p:cNvSpPr>
          <p:nvPr>
            <p:ph type="body" sz="quarter" idx="12" hasCustomPrompt="1"/>
          </p:nvPr>
        </p:nvSpPr>
        <p:spPr>
          <a:xfrm>
            <a:off x="0" y="3429000"/>
            <a:ext cx="12192000" cy="3429000"/>
          </a:xfrm>
          <a:blipFill dpi="0" rotWithShape="1">
            <a:blip r:embed="rId2"/>
            <a:srcRect/>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1679290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 - Picture with Title Section">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B3B5C236-0466-AD4F-9EAD-CFCF465DBDFA}"/>
              </a:ext>
            </a:extLst>
          </p:cNvPr>
          <p:cNvSpPr>
            <a:spLocks noGrp="1"/>
          </p:cNvSpPr>
          <p:nvPr>
            <p:ph type="pic" idx="1" hasCustomPrompt="1"/>
          </p:nvPr>
        </p:nvSpPr>
        <p:spPr>
          <a:xfrm>
            <a:off x="0" y="1"/>
            <a:ext cx="12192000" cy="6858000"/>
          </a:xfrm>
        </p:spPr>
        <p:txBody>
          <a:bodyPr anchor="ctr"/>
          <a:lstStyle>
            <a:lvl1pPr marL="0" indent="0" algn="l">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To add picture: </a:t>
            </a:r>
            <a:br>
              <a:rPr lang="en-US"/>
            </a:br>
            <a:r>
              <a:rPr lang="en-US"/>
              <a:t>click here and from </a:t>
            </a:r>
            <a:br>
              <a:rPr lang="en-US"/>
            </a:br>
            <a:r>
              <a:rPr lang="en-US"/>
              <a:t>top menu select </a:t>
            </a:r>
            <a:br>
              <a:rPr lang="en-US"/>
            </a:br>
            <a:r>
              <a:rPr lang="en-US"/>
              <a:t>picture/</a:t>
            </a:r>
            <a:br>
              <a:rPr lang="en-US"/>
            </a:br>
            <a:r>
              <a:rPr lang="en-US"/>
              <a:t>picture from file</a:t>
            </a:r>
          </a:p>
        </p:txBody>
      </p:sp>
      <p:sp>
        <p:nvSpPr>
          <p:cNvPr id="4" name="Rectangle 3">
            <a:extLst>
              <a:ext uri="{FF2B5EF4-FFF2-40B4-BE49-F238E27FC236}">
                <a16:creationId xmlns:a16="http://schemas.microsoft.com/office/drawing/2014/main" id="{AAE83EE2-F46D-6F44-99B4-CA1082C07C58}"/>
              </a:ext>
            </a:extLst>
          </p:cNvPr>
          <p:cNvSpPr/>
          <p:nvPr userDrawn="1"/>
        </p:nvSpPr>
        <p:spPr>
          <a:xfrm>
            <a:off x="5971607" y="3244334"/>
            <a:ext cx="2730266" cy="369332"/>
          </a:xfrm>
          <a:prstGeom prst="rect">
            <a:avLst/>
          </a:prstGeom>
        </p:spPr>
        <p:txBody>
          <a:bodyPr wrap="square">
            <a:spAutoFit/>
          </a:bodyPr>
          <a:lstStyle/>
          <a:p>
            <a:pPr lvl="0"/>
            <a:r>
              <a:rPr lang="en-US" b="0" i="0">
                <a:latin typeface="Calibri" panose="020F0502020204030204" pitchFamily="34" charset="0"/>
              </a:rPr>
              <a:t> </a:t>
            </a:r>
          </a:p>
        </p:txBody>
      </p:sp>
      <p:sp>
        <p:nvSpPr>
          <p:cNvPr id="12" name="Text Placeholder 11">
            <a:extLst>
              <a:ext uri="{FF2B5EF4-FFF2-40B4-BE49-F238E27FC236}">
                <a16:creationId xmlns:a16="http://schemas.microsoft.com/office/drawing/2014/main" id="{B23D6D61-C7A4-600D-361A-5B22E548C8F1}"/>
              </a:ext>
            </a:extLst>
          </p:cNvPr>
          <p:cNvSpPr>
            <a:spLocks noGrp="1"/>
          </p:cNvSpPr>
          <p:nvPr>
            <p:ph type="body" sz="quarter" idx="10" hasCustomPrompt="1"/>
          </p:nvPr>
        </p:nvSpPr>
        <p:spPr>
          <a:xfrm>
            <a:off x="4422775" y="0"/>
            <a:ext cx="7769225" cy="6858000"/>
          </a:xfrm>
          <a:blipFill dpi="0" rotWithShape="1">
            <a:blip r:embed="rId2"/>
            <a:srcRect/>
            <a:stretch>
              <a:fillRect/>
            </a:stretch>
          </a:blipFill>
        </p:spPr>
        <p:txBody>
          <a:bodyPr/>
          <a:lstStyle>
            <a:lvl1pPr marL="0" indent="0">
              <a:buNone/>
              <a:defRPr/>
            </a:lvl1pPr>
          </a:lstStyle>
          <a:p>
            <a:pPr lvl="0"/>
            <a:r>
              <a:rPr lang="en-US"/>
              <a:t> </a:t>
            </a:r>
          </a:p>
        </p:txBody>
      </p:sp>
      <p:sp>
        <p:nvSpPr>
          <p:cNvPr id="19" name="Title 1">
            <a:extLst>
              <a:ext uri="{FF2B5EF4-FFF2-40B4-BE49-F238E27FC236}">
                <a16:creationId xmlns:a16="http://schemas.microsoft.com/office/drawing/2014/main" id="{A5D4B0DE-06BF-AD48-B33B-ED2AB8C48328}"/>
              </a:ext>
            </a:extLst>
          </p:cNvPr>
          <p:cNvSpPr>
            <a:spLocks noGrp="1"/>
          </p:cNvSpPr>
          <p:nvPr>
            <p:ph type="title"/>
          </p:nvPr>
        </p:nvSpPr>
        <p:spPr>
          <a:xfrm>
            <a:off x="7336740" y="1921861"/>
            <a:ext cx="4191000" cy="2644946"/>
          </a:xfrm>
        </p:spPr>
        <p:txBody>
          <a:bodyPr anchor="ctr">
            <a:noAutofit/>
          </a:bodyPr>
          <a:lstStyle>
            <a:lvl1pPr>
              <a:defRPr sz="4800">
                <a:solidFill>
                  <a:schemeClr val="accent3"/>
                </a:solidFill>
              </a:defRPr>
            </a:lvl1pPr>
          </a:lstStyle>
          <a:p>
            <a:r>
              <a:rPr lang="en-US"/>
              <a:t>Click to edit Master title style</a:t>
            </a:r>
          </a:p>
        </p:txBody>
      </p:sp>
    </p:spTree>
    <p:extLst>
      <p:ext uri="{BB962C8B-B14F-4D97-AF65-F5344CB8AC3E}">
        <p14:creationId xmlns:p14="http://schemas.microsoft.com/office/powerpoint/2010/main" val="3893859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E3EAD9-F8D8-BB44-A9BA-20D3AD5FFC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AA2145-A3AF-5740-928F-4EC9B98122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5308467"/>
      </p:ext>
    </p:extLst>
  </p:cSld>
  <p:clrMap bg1="lt1" tx1="dk1" bg2="lt2" tx2="dk2" accent1="accent1" accent2="accent2" accent3="accent3" accent4="accent4" accent5="accent5" accent6="accent6" hlink="hlink" folHlink="folHlink"/>
  <p:sldLayoutIdLst>
    <p:sldLayoutId id="2147483707" r:id="rId1"/>
    <p:sldLayoutId id="2147483738" r:id="rId2"/>
    <p:sldLayoutId id="2147483742" r:id="rId3"/>
    <p:sldLayoutId id="2147483741" r:id="rId4"/>
    <p:sldLayoutId id="2147483740" r:id="rId5"/>
    <p:sldLayoutId id="2147483739" r:id="rId6"/>
    <p:sldLayoutId id="2147483704" r:id="rId7"/>
    <p:sldLayoutId id="2147483669" r:id="rId8"/>
    <p:sldLayoutId id="2147483682" r:id="rId9"/>
    <p:sldLayoutId id="2147483710" r:id="rId10"/>
    <p:sldLayoutId id="2147483711" r:id="rId11"/>
    <p:sldLayoutId id="2147483715" r:id="rId12"/>
    <p:sldLayoutId id="2147483735" r:id="rId13"/>
  </p:sldLayoutIdLst>
  <p:txStyles>
    <p:titleStyle>
      <a:lvl1pPr algn="l" defTabSz="914400" rtl="0" eaLnBrk="1" latinLnBrk="0" hangingPunct="1">
        <a:lnSpc>
          <a:spcPct val="90000"/>
        </a:lnSpc>
        <a:spcBef>
          <a:spcPct val="0"/>
        </a:spcBef>
        <a:buNone/>
        <a:defRPr sz="4400" b="1" i="0" kern="1200">
          <a:solidFill>
            <a:schemeClr val="accent3"/>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E3EAD9-F8D8-BB44-A9BA-20D3AD5FFC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AA2145-A3AF-5740-928F-4EC9B98122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928641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20" r:id="rId3"/>
    <p:sldLayoutId id="2147483721" r:id="rId4"/>
    <p:sldLayoutId id="2147483722" r:id="rId5"/>
    <p:sldLayoutId id="2147483723" r:id="rId6"/>
    <p:sldLayoutId id="2147483724" r:id="rId7"/>
    <p:sldLayoutId id="2147483725" r:id="rId8"/>
    <p:sldLayoutId id="2147483736" r:id="rId9"/>
  </p:sldLayoutIdLst>
  <p:txStyles>
    <p:titleStyle>
      <a:lvl1pPr algn="l" defTabSz="914400" rtl="0" eaLnBrk="1" latinLnBrk="0" hangingPunct="1">
        <a:lnSpc>
          <a:spcPct val="90000"/>
        </a:lnSpc>
        <a:spcBef>
          <a:spcPct val="0"/>
        </a:spcBef>
        <a:buNone/>
        <a:defRPr sz="4400" b="1" i="0" kern="1200">
          <a:solidFill>
            <a:schemeClr val="accent3"/>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E3EAD9-F8D8-BB44-A9BA-20D3AD5FFC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AA2145-A3AF-5740-928F-4EC9B98122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778659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7" r:id="rId9"/>
  </p:sldLayoutIdLst>
  <p:txStyles>
    <p:titleStyle>
      <a:lvl1pPr algn="l" defTabSz="914400" rtl="0" eaLnBrk="1" latinLnBrk="0" hangingPunct="1">
        <a:lnSpc>
          <a:spcPct val="90000"/>
        </a:lnSpc>
        <a:spcBef>
          <a:spcPct val="0"/>
        </a:spcBef>
        <a:buNone/>
        <a:defRPr sz="4400" b="1" i="0" kern="1200">
          <a:solidFill>
            <a:schemeClr val="accent3"/>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B7AEC-35CC-A317-BFE1-DB6E95EB8696}"/>
              </a:ext>
            </a:extLst>
          </p:cNvPr>
          <p:cNvSpPr>
            <a:spLocks noGrp="1"/>
          </p:cNvSpPr>
          <p:nvPr>
            <p:ph type="title"/>
          </p:nvPr>
        </p:nvSpPr>
        <p:spPr>
          <a:xfrm>
            <a:off x="221974" y="156412"/>
            <a:ext cx="10515600" cy="2298030"/>
          </a:xfrm>
        </p:spPr>
        <p:txBody>
          <a:bodyPr>
            <a:normAutofit fontScale="90000"/>
          </a:bodyPr>
          <a:lstStyle/>
          <a:p>
            <a:br>
              <a:rPr lang="en-US"/>
            </a:br>
            <a:r>
              <a:rPr lang="en-US" sz="4900"/>
              <a:t>City Council Meeting</a:t>
            </a:r>
            <a:br>
              <a:rPr lang="en-US"/>
            </a:br>
            <a:r>
              <a:rPr lang="en-US" sz="4000"/>
              <a:t>November 4, 2025</a:t>
            </a:r>
            <a:br>
              <a:rPr lang="en-US"/>
            </a:br>
            <a:endParaRPr lang="en-US"/>
          </a:p>
        </p:txBody>
      </p:sp>
      <p:sp>
        <p:nvSpPr>
          <p:cNvPr id="3" name="Text Placeholder 2">
            <a:extLst>
              <a:ext uri="{FF2B5EF4-FFF2-40B4-BE49-F238E27FC236}">
                <a16:creationId xmlns:a16="http://schemas.microsoft.com/office/drawing/2014/main" id="{B7669EA1-870C-7799-F7DA-E12A0A69D0FF}"/>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246282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C403D-8332-964C-2AD0-C0791107749A}"/>
              </a:ext>
            </a:extLst>
          </p:cNvPr>
          <p:cNvSpPr>
            <a:spLocks noGrp="1"/>
          </p:cNvSpPr>
          <p:nvPr>
            <p:ph type="title"/>
          </p:nvPr>
        </p:nvSpPr>
        <p:spPr>
          <a:xfrm>
            <a:off x="0" y="516836"/>
            <a:ext cx="12192000" cy="1878494"/>
          </a:xfrm>
        </p:spPr>
        <p:txBody>
          <a:bodyPr/>
          <a:lstStyle/>
          <a:p>
            <a:pPr algn="ctr"/>
            <a:r>
              <a:rPr lang="en-US"/>
              <a:t>Minimum Wage Agreement with </a:t>
            </a:r>
            <a:br>
              <a:rPr lang="en-US"/>
            </a:br>
            <a:r>
              <a:rPr lang="en-US"/>
              <a:t>the County of San Mateo</a:t>
            </a:r>
          </a:p>
        </p:txBody>
      </p:sp>
      <p:sp>
        <p:nvSpPr>
          <p:cNvPr id="3" name="Text Placeholder 2">
            <a:extLst>
              <a:ext uri="{FF2B5EF4-FFF2-40B4-BE49-F238E27FC236}">
                <a16:creationId xmlns:a16="http://schemas.microsoft.com/office/drawing/2014/main" id="{9B65CAA8-8234-B7B7-2262-6EA1FB8CADBF}"/>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07018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52A380-6910-4F4B-91DB-36FCA6DA1283}"/>
              </a:ext>
            </a:extLst>
          </p:cNvPr>
          <p:cNvSpPr>
            <a:spLocks noGrp="1"/>
          </p:cNvSpPr>
          <p:nvPr>
            <p:ph idx="1"/>
          </p:nvPr>
        </p:nvSpPr>
        <p:spPr/>
        <p:txBody>
          <a:bodyPr/>
          <a:lstStyle/>
          <a:p>
            <a:pPr marL="457200" indent="-457200">
              <a:buFont typeface="Arial" panose="020B0604020202020204" pitchFamily="34" charset="0"/>
              <a:buChar char="•"/>
              <a:defRPr sz="1800"/>
            </a:pPr>
            <a:r>
              <a:rPr lang="en-US" sz="2800"/>
              <a:t>Local minimum wage established in 2020 at $15/hour</a:t>
            </a:r>
          </a:p>
          <a:p>
            <a:pPr marL="457200" indent="-457200">
              <a:buFont typeface="Arial" panose="020B0604020202020204" pitchFamily="34" charset="0"/>
              <a:buChar char="•"/>
              <a:defRPr sz="1800"/>
            </a:pPr>
            <a:r>
              <a:rPr lang="en-US" sz="2800"/>
              <a:t>Adjusted annually by Consumer Price Index (CPI)</a:t>
            </a:r>
          </a:p>
          <a:p>
            <a:pPr marL="457200" indent="-457200">
              <a:buFont typeface="Arial" panose="020B0604020202020204" pitchFamily="34" charset="0"/>
              <a:buChar char="•"/>
              <a:defRPr sz="1800"/>
            </a:pPr>
            <a:r>
              <a:rPr lang="en-US" sz="2800"/>
              <a:t>As of Jan 1, 2025, wage = $17.47/hour</a:t>
            </a:r>
          </a:p>
          <a:p>
            <a:pPr marL="457200" indent="-457200">
              <a:buFont typeface="Arial" panose="020B0604020202020204" pitchFamily="34" charset="0"/>
              <a:buChar char="•"/>
              <a:defRPr sz="1800"/>
            </a:pPr>
            <a:r>
              <a:rPr lang="en-US" sz="2800"/>
              <a:t>Reports of wage theft and underpayment highlight need for structured enforcement</a:t>
            </a:r>
          </a:p>
          <a:p>
            <a:endParaRPr lang="en-US"/>
          </a:p>
        </p:txBody>
      </p:sp>
      <p:sp>
        <p:nvSpPr>
          <p:cNvPr id="3" name="Title 2">
            <a:extLst>
              <a:ext uri="{FF2B5EF4-FFF2-40B4-BE49-F238E27FC236}">
                <a16:creationId xmlns:a16="http://schemas.microsoft.com/office/drawing/2014/main" id="{6EE39298-452C-F542-BC18-DF5D8638243C}"/>
              </a:ext>
            </a:extLst>
          </p:cNvPr>
          <p:cNvSpPr>
            <a:spLocks noGrp="1"/>
          </p:cNvSpPr>
          <p:nvPr>
            <p:ph type="title"/>
          </p:nvPr>
        </p:nvSpPr>
        <p:spPr/>
        <p:txBody>
          <a:bodyPr/>
          <a:lstStyle/>
          <a:p>
            <a:r>
              <a:rPr lang="en-US"/>
              <a:t>Background</a:t>
            </a:r>
          </a:p>
        </p:txBody>
      </p:sp>
    </p:spTree>
    <p:extLst>
      <p:ext uri="{BB962C8B-B14F-4D97-AF65-F5344CB8AC3E}">
        <p14:creationId xmlns:p14="http://schemas.microsoft.com/office/powerpoint/2010/main" val="1539380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2A1D43-5084-11BC-A6E7-977B94CC0BC1}"/>
              </a:ext>
            </a:extLst>
          </p:cNvPr>
          <p:cNvSpPr>
            <a:spLocks noGrp="1"/>
          </p:cNvSpPr>
          <p:nvPr>
            <p:ph idx="1"/>
          </p:nvPr>
        </p:nvSpPr>
        <p:spPr/>
        <p:txBody>
          <a:bodyPr/>
          <a:lstStyle/>
          <a:p>
            <a:pPr marL="285750" indent="-285750">
              <a:buFont typeface="Arial" panose="020B0604020202020204" pitchFamily="34" charset="0"/>
              <a:buChar char="•"/>
              <a:defRPr sz="1800"/>
            </a:pPr>
            <a:r>
              <a:rPr lang="en-US" sz="2000"/>
              <a:t>Established by County in 2025</a:t>
            </a:r>
          </a:p>
          <a:p>
            <a:pPr marL="285750" indent="-285750">
              <a:buFont typeface="Arial" panose="020B0604020202020204" pitchFamily="34" charset="0"/>
              <a:buChar char="•"/>
              <a:defRPr sz="1800"/>
            </a:pPr>
            <a:r>
              <a:rPr lang="en-US" sz="2000"/>
              <a:t>Enforces County’s Minimum Wage Ordinance</a:t>
            </a:r>
          </a:p>
          <a:p>
            <a:pPr marL="285750" indent="-285750">
              <a:buFont typeface="Arial" panose="020B0604020202020204" pitchFamily="34" charset="0"/>
              <a:buChar char="•"/>
              <a:defRPr sz="1800"/>
            </a:pPr>
            <a:r>
              <a:rPr lang="en-US" sz="2000"/>
              <a:t>Provides education, outreach, and investigative services</a:t>
            </a:r>
          </a:p>
          <a:p>
            <a:pPr marL="285750" indent="-285750">
              <a:buFont typeface="Arial" panose="020B0604020202020204" pitchFamily="34" charset="0"/>
              <a:buChar char="•"/>
              <a:defRPr sz="1800"/>
            </a:pPr>
            <a:r>
              <a:rPr lang="en-US" sz="2000"/>
              <a:t>Offers cooperative agreements to assist cities</a:t>
            </a:r>
          </a:p>
          <a:p>
            <a:pPr marL="285750" indent="-285750">
              <a:buFont typeface="Arial" panose="020B0604020202020204" pitchFamily="34" charset="0"/>
              <a:buChar char="•"/>
              <a:defRPr sz="1800"/>
            </a:pPr>
            <a:r>
              <a:rPr lang="en-US" sz="2000"/>
              <a:t>Receives and investigates complaints</a:t>
            </a:r>
          </a:p>
          <a:p>
            <a:pPr marL="285750" indent="-285750">
              <a:buFont typeface="Arial" panose="020B0604020202020204" pitchFamily="34" charset="0"/>
              <a:buChar char="•"/>
              <a:defRPr sz="1800"/>
            </a:pPr>
            <a:r>
              <a:rPr lang="en-US" sz="2000"/>
              <a:t>Issues findings and notices of violation</a:t>
            </a:r>
          </a:p>
          <a:p>
            <a:pPr marL="285750" indent="-285750">
              <a:buFont typeface="Arial" panose="020B0604020202020204" pitchFamily="34" charset="0"/>
              <a:buChar char="•"/>
              <a:defRPr sz="1800"/>
            </a:pPr>
            <a:r>
              <a:rPr lang="en-US" sz="2000"/>
              <a:t>Refers unresolved cases to the City for legal enforcement</a:t>
            </a:r>
          </a:p>
          <a:p>
            <a:pPr>
              <a:defRPr sz="1800"/>
            </a:pPr>
            <a:endParaRPr lang="en-US"/>
          </a:p>
          <a:p>
            <a:endParaRPr lang="en-US"/>
          </a:p>
        </p:txBody>
      </p:sp>
      <p:sp>
        <p:nvSpPr>
          <p:cNvPr id="3" name="Title 2">
            <a:extLst>
              <a:ext uri="{FF2B5EF4-FFF2-40B4-BE49-F238E27FC236}">
                <a16:creationId xmlns:a16="http://schemas.microsoft.com/office/drawing/2014/main" id="{149EC26B-C6C5-D947-4C05-1A7B90B8082A}"/>
              </a:ext>
            </a:extLst>
          </p:cNvPr>
          <p:cNvSpPr>
            <a:spLocks noGrp="1"/>
          </p:cNvSpPr>
          <p:nvPr>
            <p:ph type="title"/>
          </p:nvPr>
        </p:nvSpPr>
        <p:spPr/>
        <p:txBody>
          <a:bodyPr/>
          <a:lstStyle/>
          <a:p>
            <a:r>
              <a:rPr lang="en-US"/>
              <a:t>Role of Office of Labor Standards and  Enforcement</a:t>
            </a:r>
          </a:p>
        </p:txBody>
      </p:sp>
    </p:spTree>
    <p:extLst>
      <p:ext uri="{BB962C8B-B14F-4D97-AF65-F5344CB8AC3E}">
        <p14:creationId xmlns:p14="http://schemas.microsoft.com/office/powerpoint/2010/main" val="2377442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2EFD12-9A72-E680-BCFC-7D703EB973BE}"/>
              </a:ext>
            </a:extLst>
          </p:cNvPr>
          <p:cNvSpPr>
            <a:spLocks noGrp="1"/>
          </p:cNvSpPr>
          <p:nvPr>
            <p:ph idx="1"/>
          </p:nvPr>
        </p:nvSpPr>
        <p:spPr/>
        <p:txBody>
          <a:bodyPr/>
          <a:lstStyle/>
          <a:p>
            <a:pPr marL="342900" indent="-342900">
              <a:buFont typeface="Arial" panose="020B0604020202020204" pitchFamily="34" charset="0"/>
              <a:buChar char="•"/>
            </a:pPr>
            <a:r>
              <a:rPr lang="en-US" sz="2400"/>
              <a:t>Term: December 1, 2025 – June 30, 2026</a:t>
            </a:r>
            <a:br>
              <a:rPr lang="en-US" sz="2400"/>
            </a:br>
            <a:r>
              <a:rPr lang="en-US" sz="2400" i="1"/>
              <a:t>(Initial cost: $5,833)</a:t>
            </a:r>
          </a:p>
          <a:p>
            <a:pPr marL="342900" indent="-342900">
              <a:buFont typeface="Arial" panose="020B0604020202020204" pitchFamily="34" charset="0"/>
              <a:buChar char="•"/>
            </a:pPr>
            <a:r>
              <a:rPr lang="en-US" sz="2400"/>
              <a:t>Renewal Option: One year at $10,000, adjusted annually by CPI-W</a:t>
            </a:r>
          </a:p>
          <a:p>
            <a:pPr marL="342900" indent="-342900">
              <a:buFont typeface="Arial" panose="020B0604020202020204" pitchFamily="34" charset="0"/>
              <a:buChar char="•"/>
            </a:pPr>
            <a:r>
              <a:rPr lang="en-US" sz="2400"/>
              <a:t>Reporting: Biannual updates and coordination meetings with City staff</a:t>
            </a:r>
          </a:p>
          <a:p>
            <a:pPr marL="342900" indent="-342900">
              <a:buFont typeface="Arial" panose="020B0604020202020204" pitchFamily="34" charset="0"/>
              <a:buChar char="•"/>
            </a:pPr>
            <a:r>
              <a:rPr lang="en-US" sz="2400"/>
              <a:t>Renewable agreement subject to Council approval</a:t>
            </a:r>
          </a:p>
          <a:p>
            <a:pPr>
              <a:defRPr sz="1800"/>
            </a:pPr>
            <a:endParaRPr lang="en-US"/>
          </a:p>
          <a:p>
            <a:endParaRPr lang="en-US"/>
          </a:p>
        </p:txBody>
      </p:sp>
      <p:sp>
        <p:nvSpPr>
          <p:cNvPr id="3" name="Title 2">
            <a:extLst>
              <a:ext uri="{FF2B5EF4-FFF2-40B4-BE49-F238E27FC236}">
                <a16:creationId xmlns:a16="http://schemas.microsoft.com/office/drawing/2014/main" id="{3384DE11-59DC-3997-322D-A6DF43A27A47}"/>
              </a:ext>
            </a:extLst>
          </p:cNvPr>
          <p:cNvSpPr>
            <a:spLocks noGrp="1"/>
          </p:cNvSpPr>
          <p:nvPr>
            <p:ph type="title"/>
          </p:nvPr>
        </p:nvSpPr>
        <p:spPr/>
        <p:txBody>
          <a:bodyPr/>
          <a:lstStyle/>
          <a:p>
            <a:r>
              <a:rPr lang="en-US"/>
              <a:t>Agreement Overview</a:t>
            </a:r>
          </a:p>
        </p:txBody>
      </p:sp>
    </p:spTree>
    <p:extLst>
      <p:ext uri="{BB962C8B-B14F-4D97-AF65-F5344CB8AC3E}">
        <p14:creationId xmlns:p14="http://schemas.microsoft.com/office/powerpoint/2010/main" val="2014216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EFDBE5-EAAF-6AAA-B8A2-131104157E9C}"/>
              </a:ext>
            </a:extLst>
          </p:cNvPr>
          <p:cNvSpPr>
            <a:spLocks noGrp="1"/>
          </p:cNvSpPr>
          <p:nvPr>
            <p:ph idx="1"/>
          </p:nvPr>
        </p:nvSpPr>
        <p:spPr/>
        <p:txBody>
          <a:bodyPr/>
          <a:lstStyle/>
          <a:p>
            <a:r>
              <a:rPr lang="en-US" b="0"/>
              <a:t>The City Council authorize the City Manager to execute an agreement with the County of San Mateo for investigative services related to enforcement of the City’s Minimum Wage Ordinance, through the County of San Mateo Office of Labor Standards and Enforcement (OLSE).</a:t>
            </a:r>
          </a:p>
          <a:p>
            <a:endParaRPr lang="en-US"/>
          </a:p>
        </p:txBody>
      </p:sp>
      <p:sp>
        <p:nvSpPr>
          <p:cNvPr id="3" name="Title 2">
            <a:extLst>
              <a:ext uri="{FF2B5EF4-FFF2-40B4-BE49-F238E27FC236}">
                <a16:creationId xmlns:a16="http://schemas.microsoft.com/office/drawing/2014/main" id="{F3C3BE8C-9FB7-FCEB-5959-016195EC2C4F}"/>
              </a:ext>
            </a:extLst>
          </p:cNvPr>
          <p:cNvSpPr>
            <a:spLocks noGrp="1"/>
          </p:cNvSpPr>
          <p:nvPr>
            <p:ph type="title"/>
          </p:nvPr>
        </p:nvSpPr>
        <p:spPr/>
        <p:txBody>
          <a:bodyPr/>
          <a:lstStyle/>
          <a:p>
            <a:r>
              <a:rPr lang="en-US"/>
              <a:t>Recommendation</a:t>
            </a:r>
          </a:p>
        </p:txBody>
      </p:sp>
    </p:spTree>
    <p:extLst>
      <p:ext uri="{BB962C8B-B14F-4D97-AF65-F5344CB8AC3E}">
        <p14:creationId xmlns:p14="http://schemas.microsoft.com/office/powerpoint/2010/main" val="4152937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sky, outdoor, grass, nature&#10;&#10;Description automatically generated">
            <a:extLst>
              <a:ext uri="{FF2B5EF4-FFF2-40B4-BE49-F238E27FC236}">
                <a16:creationId xmlns:a16="http://schemas.microsoft.com/office/drawing/2014/main" id="{E6DF2F61-9108-6792-E8C5-E40CF9547BC7}"/>
              </a:ext>
            </a:extLst>
          </p:cNvPr>
          <p:cNvPicPr>
            <a:picLocks noGrp="1" noChangeAspect="1"/>
          </p:cNvPicPr>
          <p:nvPr>
            <p:ph type="pic" idx="1"/>
          </p:nvPr>
        </p:nvPicPr>
        <p:blipFill>
          <a:blip r:embed="rId2"/>
          <a:srcRect l="3086" r="3086"/>
          <a:stretch>
            <a:fillRect/>
          </a:stretch>
        </p:blipFill>
        <p:spPr/>
      </p:pic>
      <p:sp>
        <p:nvSpPr>
          <p:cNvPr id="3" name="Text Placeholder 2">
            <a:extLst>
              <a:ext uri="{FF2B5EF4-FFF2-40B4-BE49-F238E27FC236}">
                <a16:creationId xmlns:a16="http://schemas.microsoft.com/office/drawing/2014/main" id="{0976D38C-BDAD-5087-FAD8-99823AFA721E}"/>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D186AC6C-2D28-20B0-F46C-3B73637EE273}"/>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2301400474"/>
      </p:ext>
    </p:extLst>
  </p:cSld>
  <p:clrMapOvr>
    <a:masterClrMapping/>
  </p:clrMapOvr>
</p:sld>
</file>

<file path=ppt/theme/theme1.xml><?xml version="1.0" encoding="utf-8"?>
<a:theme xmlns:a="http://schemas.openxmlformats.org/drawingml/2006/main" name="City of HMB Blue">
  <a:themeElements>
    <a:clrScheme name="124">
      <a:dk1>
        <a:srgbClr val="243746"/>
      </a:dk1>
      <a:lt1>
        <a:srgbClr val="FFFFFF"/>
      </a:lt1>
      <a:dk2>
        <a:srgbClr val="44546A"/>
      </a:dk2>
      <a:lt2>
        <a:srgbClr val="E7E6E6"/>
      </a:lt2>
      <a:accent1>
        <a:srgbClr val="00447C"/>
      </a:accent1>
      <a:accent2>
        <a:srgbClr val="F7931D"/>
      </a:accent2>
      <a:accent3>
        <a:srgbClr val="007486"/>
      </a:accent3>
      <a:accent4>
        <a:srgbClr val="63922C"/>
      </a:accent4>
      <a:accent5>
        <a:srgbClr val="BCE6FB"/>
      </a:accent5>
      <a:accent6>
        <a:srgbClr val="00A2E5"/>
      </a:accent6>
      <a:hlink>
        <a:srgbClr val="0563C1"/>
      </a:hlink>
      <a:folHlink>
        <a:srgbClr val="00447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ty of HMB Powerpoint Template" id="{635A1831-40BC-4F13-B700-0C12BBDECAC2}" vid="{51A5503D-A8EB-479F-AA1E-C28F23809FCE}"/>
    </a:ext>
  </a:extLst>
</a:theme>
</file>

<file path=ppt/theme/theme2.xml><?xml version="1.0" encoding="utf-8"?>
<a:theme xmlns:a="http://schemas.openxmlformats.org/drawingml/2006/main" name="City of HMB Teal">
  <a:themeElements>
    <a:clrScheme name="124">
      <a:dk1>
        <a:srgbClr val="243746"/>
      </a:dk1>
      <a:lt1>
        <a:srgbClr val="FFFFFF"/>
      </a:lt1>
      <a:dk2>
        <a:srgbClr val="44546A"/>
      </a:dk2>
      <a:lt2>
        <a:srgbClr val="E7E6E6"/>
      </a:lt2>
      <a:accent1>
        <a:srgbClr val="00447C"/>
      </a:accent1>
      <a:accent2>
        <a:srgbClr val="F7931D"/>
      </a:accent2>
      <a:accent3>
        <a:srgbClr val="007486"/>
      </a:accent3>
      <a:accent4>
        <a:srgbClr val="63922C"/>
      </a:accent4>
      <a:accent5>
        <a:srgbClr val="BCE6FB"/>
      </a:accent5>
      <a:accent6>
        <a:srgbClr val="00A2E5"/>
      </a:accent6>
      <a:hlink>
        <a:srgbClr val="0563C1"/>
      </a:hlink>
      <a:folHlink>
        <a:srgbClr val="00447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ty of HMB Powerpoint Template" id="{635A1831-40BC-4F13-B700-0C12BBDECAC2}" vid="{7706CB0E-083C-4980-8B91-DA08C0BB54F9}"/>
    </a:ext>
  </a:extLst>
</a:theme>
</file>

<file path=ppt/theme/theme3.xml><?xml version="1.0" encoding="utf-8"?>
<a:theme xmlns:a="http://schemas.openxmlformats.org/drawingml/2006/main" name="City of HMB Green">
  <a:themeElements>
    <a:clrScheme name="124">
      <a:dk1>
        <a:srgbClr val="243746"/>
      </a:dk1>
      <a:lt1>
        <a:srgbClr val="FFFFFF"/>
      </a:lt1>
      <a:dk2>
        <a:srgbClr val="44546A"/>
      </a:dk2>
      <a:lt2>
        <a:srgbClr val="E7E6E6"/>
      </a:lt2>
      <a:accent1>
        <a:srgbClr val="00447C"/>
      </a:accent1>
      <a:accent2>
        <a:srgbClr val="F7931D"/>
      </a:accent2>
      <a:accent3>
        <a:srgbClr val="007486"/>
      </a:accent3>
      <a:accent4>
        <a:srgbClr val="63922C"/>
      </a:accent4>
      <a:accent5>
        <a:srgbClr val="BCE6FB"/>
      </a:accent5>
      <a:accent6>
        <a:srgbClr val="00A2E5"/>
      </a:accent6>
      <a:hlink>
        <a:srgbClr val="0563C1"/>
      </a:hlink>
      <a:folHlink>
        <a:srgbClr val="00447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ty of HMB Powerpoint Template" id="{635A1831-40BC-4F13-B700-0C12BBDECAC2}" vid="{3919D3DA-07D8-4BA6-9A7A-671BFE027FE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City of HMB Powerpoint Template</Template>
  <Application>Microsoft Office PowerPoint</Application>
  <PresentationFormat>Widescreen</PresentationFormat>
  <Slides>7</Slides>
  <Notes>0</Notes>
  <HiddenSlides>0</HiddenSlides>
  <ScaleCrop>false</ScaleCrop>
  <HeadingPairs>
    <vt:vector size="4" baseType="variant">
      <vt:variant>
        <vt:lpstr>Theme</vt:lpstr>
      </vt:variant>
      <vt:variant>
        <vt:i4>3</vt:i4>
      </vt:variant>
      <vt:variant>
        <vt:lpstr>Slide Titles</vt:lpstr>
      </vt:variant>
      <vt:variant>
        <vt:i4>7</vt:i4>
      </vt:variant>
    </vt:vector>
  </HeadingPairs>
  <TitlesOfParts>
    <vt:vector size="10" baseType="lpstr">
      <vt:lpstr>City of HMB Blue</vt:lpstr>
      <vt:lpstr>City of HMB Teal</vt:lpstr>
      <vt:lpstr>City of HMB Green</vt:lpstr>
      <vt:lpstr> City Council Meeting November 4, 2025 </vt:lpstr>
      <vt:lpstr>Minimum Wage Agreement with  the County of San Mateo</vt:lpstr>
      <vt:lpstr>Background</vt:lpstr>
      <vt:lpstr>Role of Office of Labor Standards and  Enforcement</vt:lpstr>
      <vt:lpstr>Agreement Overview</vt:lpstr>
      <vt:lpstr>Recommendation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Irma Acosta</dc:creator>
  <cp:revision>1</cp:revision>
  <dcterms:created xsi:type="dcterms:W3CDTF">2025-10-23T00:23:58Z</dcterms:created>
  <dcterms:modified xsi:type="dcterms:W3CDTF">2025-11-04T20:22:05Z</dcterms:modified>
</cp:coreProperties>
</file>