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16" r:id="rId2"/>
    <p:sldMasterId id="2147483726" r:id="rId3"/>
  </p:sldMasterIdLst>
  <p:notesMasterIdLst>
    <p:notesMasterId r:id="rId9"/>
  </p:notesMasterIdLst>
  <p:sldIdLst>
    <p:sldId id="7805" r:id="rId4"/>
    <p:sldId id="7783" r:id="rId5"/>
    <p:sldId id="7811" r:id="rId6"/>
    <p:sldId id="7808" r:id="rId7"/>
    <p:sldId id="7807" r:id="rId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ECA3E3E-40DB-C1E4-16E7-3FB029B45ECB}" name="Carlo Wei" initials="CW" userId="S::cWei@hmbcity.com::a9b6b1a4-5743-4130-a557-bd0bb0af9c54" providerId="AD"/>
  <p188:author id="{736D4FAB-06E7-1EB6-9318-38E9D7975853}" name="Matthew Chidester" initials="MC" userId="S::mChidester@hmbcity.com::c749b66b-a5e0-4c76-8dfb-e5927f8c37e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1B00"/>
    <a:srgbClr val="B02200"/>
    <a:srgbClr val="1E3768"/>
    <a:srgbClr val="0066CC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6585010-CFBF-4FDA-8BAA-0DD086A28E77}" v="5" dt="2025-11-04T22:59:09.979"/>
    <p1510:client id="{46D7A316-EE1E-394A-BDE5-6E5324951D70}" v="30" dt="2025-11-05T01:18:29.497"/>
    <p1510:client id="{5A61C641-C2E4-48DC-9145-9426B41CC1CA}" v="235" dt="2025-11-04T20:51:28.1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ew Chidester" userId="c749b66b-a5e0-4c76-8dfb-e5927f8c37e2" providerId="ADAL" clId="{74ADC992-7005-4D57-A268-E5A12E7F466A}"/>
    <pc:docChg chg="modSld sldOrd">
      <pc:chgData name="Matthew Chidester" userId="c749b66b-a5e0-4c76-8dfb-e5927f8c37e2" providerId="ADAL" clId="{74ADC992-7005-4D57-A268-E5A12E7F466A}" dt="2025-03-18T17:39:29.868" v="1"/>
      <pc:docMkLst>
        <pc:docMk/>
      </pc:docMkLst>
      <pc:sldChg chg="ord">
        <pc:chgData name="Matthew Chidester" userId="c749b66b-a5e0-4c76-8dfb-e5927f8c37e2" providerId="ADAL" clId="{74ADC992-7005-4D57-A268-E5A12E7F466A}" dt="2025-03-18T17:39:29.868" v="1"/>
        <pc:sldMkLst>
          <pc:docMk/>
          <pc:sldMk cId="2184337812" sldId="7790"/>
        </pc:sldMkLst>
      </pc:sldChg>
    </pc:docChg>
  </pc:docChgLst>
  <pc:docChgLst>
    <pc:chgData name="Matthew Nichols" userId="S::mnichols@hmbcity.com::0218d9fe-6a5d-4522-a1cc-7c39cb977bd4" providerId="AD" clId="Web-{4A17FD75-1A71-C814-28BD-81C396D8E417}"/>
    <pc:docChg chg="modSld">
      <pc:chgData name="Matthew Nichols" userId="S::mnichols@hmbcity.com::0218d9fe-6a5d-4522-a1cc-7c39cb977bd4" providerId="AD" clId="Web-{4A17FD75-1A71-C814-28BD-81C396D8E417}" dt="2025-03-18T15:42:14.460" v="3" actId="1076"/>
      <pc:docMkLst>
        <pc:docMk/>
      </pc:docMkLst>
      <pc:sldChg chg="addSp delSp modSp mod setBg">
        <pc:chgData name="Matthew Nichols" userId="S::mnichols@hmbcity.com::0218d9fe-6a5d-4522-a1cc-7c39cb977bd4" providerId="AD" clId="Web-{4A17FD75-1A71-C814-28BD-81C396D8E417}" dt="2025-03-18T15:42:14.460" v="3" actId="1076"/>
        <pc:sldMkLst>
          <pc:docMk/>
          <pc:sldMk cId="2184337812" sldId="7790"/>
        </pc:sldMkLst>
      </pc:sldChg>
    </pc:docChg>
  </pc:docChgLst>
  <pc:docChgLst>
    <pc:chgData name="Matthew Chidester" userId="c749b66b-a5e0-4c76-8dfb-e5927f8c37e2" providerId="ADAL" clId="{CF2E5861-1DF0-4A44-AA47-C1E4CDD12979}"/>
    <pc:docChg chg="undo custSel addSld delSld modSld">
      <pc:chgData name="Matthew Chidester" userId="c749b66b-a5e0-4c76-8dfb-e5927f8c37e2" providerId="ADAL" clId="{CF2E5861-1DF0-4A44-AA47-C1E4CDD12979}" dt="2025-11-04T20:51:28.151" v="301" actId="732"/>
      <pc:docMkLst>
        <pc:docMk/>
      </pc:docMkLst>
      <pc:sldChg chg="modSp mod">
        <pc:chgData name="Matthew Chidester" userId="c749b66b-a5e0-4c76-8dfb-e5927f8c37e2" providerId="ADAL" clId="{CF2E5861-1DF0-4A44-AA47-C1E4CDD12979}" dt="2025-11-04T20:35:44.791" v="9" actId="20577"/>
        <pc:sldMkLst>
          <pc:docMk/>
          <pc:sldMk cId="4271605525" sldId="7783"/>
        </pc:sldMkLst>
        <pc:spChg chg="mod">
          <ac:chgData name="Matthew Chidester" userId="c749b66b-a5e0-4c76-8dfb-e5927f8c37e2" providerId="ADAL" clId="{CF2E5861-1DF0-4A44-AA47-C1E4CDD12979}" dt="2025-11-04T20:35:44.791" v="9" actId="20577"/>
          <ac:spMkLst>
            <pc:docMk/>
            <pc:sldMk cId="4271605525" sldId="7783"/>
            <ac:spMk id="2" creationId="{8FBA12C1-2AAC-12B9-F439-18F3A047EB29}"/>
          </ac:spMkLst>
        </pc:spChg>
      </pc:sldChg>
      <pc:sldChg chg="del">
        <pc:chgData name="Matthew Chidester" userId="c749b66b-a5e0-4c76-8dfb-e5927f8c37e2" providerId="ADAL" clId="{CF2E5861-1DF0-4A44-AA47-C1E4CDD12979}" dt="2025-11-04T20:35:53.705" v="10" actId="47"/>
        <pc:sldMkLst>
          <pc:docMk/>
          <pc:sldMk cId="3289616013" sldId="7804"/>
        </pc:sldMkLst>
      </pc:sldChg>
      <pc:sldChg chg="addSp delSp modSp mod modClrScheme chgLayout">
        <pc:chgData name="Matthew Chidester" userId="c749b66b-a5e0-4c76-8dfb-e5927f8c37e2" providerId="ADAL" clId="{CF2E5861-1DF0-4A44-AA47-C1E4CDD12979}" dt="2025-11-04T20:47:54.831" v="123" actId="478"/>
        <pc:sldMkLst>
          <pc:docMk/>
          <pc:sldMk cId="3953393050" sldId="7806"/>
        </pc:sldMkLst>
        <pc:spChg chg="del mod">
          <ac:chgData name="Matthew Chidester" userId="c749b66b-a5e0-4c76-8dfb-e5927f8c37e2" providerId="ADAL" clId="{CF2E5861-1DF0-4A44-AA47-C1E4CDD12979}" dt="2025-11-04T20:36:19.247" v="15" actId="478"/>
          <ac:spMkLst>
            <pc:docMk/>
            <pc:sldMk cId="3953393050" sldId="7806"/>
            <ac:spMk id="3" creationId="{75260961-FE98-6117-BA9A-4BEE7C6C5284}"/>
          </ac:spMkLst>
        </pc:spChg>
        <pc:spChg chg="add del mod">
          <ac:chgData name="Matthew Chidester" userId="c749b66b-a5e0-4c76-8dfb-e5927f8c37e2" providerId="ADAL" clId="{CF2E5861-1DF0-4A44-AA47-C1E4CDD12979}" dt="2025-11-04T20:39:11.796" v="21" actId="26606"/>
          <ac:spMkLst>
            <pc:docMk/>
            <pc:sldMk cId="3953393050" sldId="7806"/>
            <ac:spMk id="5" creationId="{D9797770-10CF-CB7E-C526-7F2ACAC8E8E9}"/>
          </ac:spMkLst>
        </pc:spChg>
        <pc:spChg chg="del">
          <ac:chgData name="Matthew Chidester" userId="c749b66b-a5e0-4c76-8dfb-e5927f8c37e2" providerId="ADAL" clId="{CF2E5861-1DF0-4A44-AA47-C1E4CDD12979}" dt="2025-11-04T20:36:08.511" v="13" actId="478"/>
          <ac:spMkLst>
            <pc:docMk/>
            <pc:sldMk cId="3953393050" sldId="7806"/>
            <ac:spMk id="9" creationId="{24A6590C-E904-05E2-DA65-DC8EC245A803}"/>
          </ac:spMkLst>
        </pc:spChg>
        <pc:spChg chg="add del mod">
          <ac:chgData name="Matthew Chidester" userId="c749b66b-a5e0-4c76-8dfb-e5927f8c37e2" providerId="ADAL" clId="{CF2E5861-1DF0-4A44-AA47-C1E4CDD12979}" dt="2025-11-04T20:39:35.529" v="26" actId="478"/>
          <ac:spMkLst>
            <pc:docMk/>
            <pc:sldMk cId="3953393050" sldId="7806"/>
            <ac:spMk id="1031" creationId="{76A81949-7354-8F40-8708-CA5C6353BD6A}"/>
          </ac:spMkLst>
        </pc:spChg>
        <pc:picChg chg="del">
          <ac:chgData name="Matthew Chidester" userId="c749b66b-a5e0-4c76-8dfb-e5927f8c37e2" providerId="ADAL" clId="{CF2E5861-1DF0-4A44-AA47-C1E4CDD12979}" dt="2025-11-04T20:36:05.100" v="11" actId="478"/>
          <ac:picMkLst>
            <pc:docMk/>
            <pc:sldMk cId="3953393050" sldId="7806"/>
            <ac:picMk id="4" creationId="{E1286ABB-4A19-B53F-7D36-B728156A3E22}"/>
          </ac:picMkLst>
        </pc:picChg>
        <pc:picChg chg="del">
          <ac:chgData name="Matthew Chidester" userId="c749b66b-a5e0-4c76-8dfb-e5927f8c37e2" providerId="ADAL" clId="{CF2E5861-1DF0-4A44-AA47-C1E4CDD12979}" dt="2025-11-04T20:36:06.008" v="12" actId="478"/>
          <ac:picMkLst>
            <pc:docMk/>
            <pc:sldMk cId="3953393050" sldId="7806"/>
            <ac:picMk id="8" creationId="{C70F3EB3-73D7-3270-18F9-E1C47BD6297F}"/>
          </ac:picMkLst>
        </pc:picChg>
        <pc:picChg chg="add del mod">
          <ac:chgData name="Matthew Chidester" userId="c749b66b-a5e0-4c76-8dfb-e5927f8c37e2" providerId="ADAL" clId="{CF2E5861-1DF0-4A44-AA47-C1E4CDD12979}" dt="2025-11-04T20:47:54.831" v="123" actId="478"/>
          <ac:picMkLst>
            <pc:docMk/>
            <pc:sldMk cId="3953393050" sldId="7806"/>
            <ac:picMk id="1026" creationId="{272C3A65-7BCC-D1B6-D2A2-ED624E1F4C17}"/>
          </ac:picMkLst>
        </pc:picChg>
      </pc:sldChg>
      <pc:sldChg chg="addSp delSp modSp add mod">
        <pc:chgData name="Matthew Chidester" userId="c749b66b-a5e0-4c76-8dfb-e5927f8c37e2" providerId="ADAL" clId="{CF2E5861-1DF0-4A44-AA47-C1E4CDD12979}" dt="2025-11-04T20:45:51.840" v="121"/>
        <pc:sldMkLst>
          <pc:docMk/>
          <pc:sldMk cId="931779614" sldId="7807"/>
        </pc:sldMkLst>
        <pc:spChg chg="add del mod">
          <ac:chgData name="Matthew Chidester" userId="c749b66b-a5e0-4c76-8dfb-e5927f8c37e2" providerId="ADAL" clId="{CF2E5861-1DF0-4A44-AA47-C1E4CDD12979}" dt="2025-11-04T20:45:51.840" v="121"/>
          <ac:spMkLst>
            <pc:docMk/>
            <pc:sldMk cId="931779614" sldId="7807"/>
            <ac:spMk id="2" creationId="{33F7567C-1BF1-37FF-09ED-4F8869EF009A}"/>
          </ac:spMkLst>
        </pc:spChg>
        <pc:spChg chg="add mod">
          <ac:chgData name="Matthew Chidester" userId="c749b66b-a5e0-4c76-8dfb-e5927f8c37e2" providerId="ADAL" clId="{CF2E5861-1DF0-4A44-AA47-C1E4CDD12979}" dt="2025-11-04T20:45:46.135" v="119" actId="255"/>
          <ac:spMkLst>
            <pc:docMk/>
            <pc:sldMk cId="931779614" sldId="7807"/>
            <ac:spMk id="3" creationId="{A083F3DE-90C6-B0EF-DFB2-C01C4931032A}"/>
          </ac:spMkLst>
        </pc:spChg>
        <pc:picChg chg="del">
          <ac:chgData name="Matthew Chidester" userId="c749b66b-a5e0-4c76-8dfb-e5927f8c37e2" providerId="ADAL" clId="{CF2E5861-1DF0-4A44-AA47-C1E4CDD12979}" dt="2025-11-04T20:39:46.380" v="28" actId="478"/>
          <ac:picMkLst>
            <pc:docMk/>
            <pc:sldMk cId="931779614" sldId="7807"/>
            <ac:picMk id="1026" creationId="{C10852A6-A80B-3011-7E67-100FA85E6DAC}"/>
          </ac:picMkLst>
        </pc:picChg>
        <pc:picChg chg="add">
          <ac:chgData name="Matthew Chidester" userId="c749b66b-a5e0-4c76-8dfb-e5927f8c37e2" providerId="ADAL" clId="{CF2E5861-1DF0-4A44-AA47-C1E4CDD12979}" dt="2025-11-04T20:41:39.888" v="29"/>
          <ac:picMkLst>
            <pc:docMk/>
            <pc:sldMk cId="931779614" sldId="7807"/>
            <ac:picMk id="2050" creationId="{DB824B5D-7E8C-EA53-DD29-AFEE14B546CF}"/>
          </ac:picMkLst>
        </pc:picChg>
      </pc:sldChg>
      <pc:sldChg chg="addSp delSp modSp add mod">
        <pc:chgData name="Matthew Chidester" userId="c749b66b-a5e0-4c76-8dfb-e5927f8c37e2" providerId="ADAL" clId="{CF2E5861-1DF0-4A44-AA47-C1E4CDD12979}" dt="2025-11-04T20:51:28.151" v="301" actId="732"/>
        <pc:sldMkLst>
          <pc:docMk/>
          <pc:sldMk cId="4099505089" sldId="7808"/>
        </pc:sldMkLst>
        <pc:picChg chg="add del mod">
          <ac:chgData name="Matthew Chidester" userId="c749b66b-a5e0-4c76-8dfb-e5927f8c37e2" providerId="ADAL" clId="{CF2E5861-1DF0-4A44-AA47-C1E4CDD12979}" dt="2025-11-04T20:50:37.249" v="249" actId="478"/>
          <ac:picMkLst>
            <pc:docMk/>
            <pc:sldMk cId="4099505089" sldId="7808"/>
            <ac:picMk id="2" creationId="{58BB2758-5259-D2C3-B7E5-4B6583DAC3CF}"/>
          </ac:picMkLst>
        </pc:picChg>
        <pc:picChg chg="add del mod">
          <ac:chgData name="Matthew Chidester" userId="c749b66b-a5e0-4c76-8dfb-e5927f8c37e2" providerId="ADAL" clId="{CF2E5861-1DF0-4A44-AA47-C1E4CDD12979}" dt="2025-11-04T20:50:34.818" v="248" actId="478"/>
          <ac:picMkLst>
            <pc:docMk/>
            <pc:sldMk cId="4099505089" sldId="7808"/>
            <ac:picMk id="3" creationId="{7122B837-7FB7-F02C-BA10-93751F5457B3}"/>
          </ac:picMkLst>
        </pc:picChg>
        <pc:picChg chg="mod ord modCrop">
          <ac:chgData name="Matthew Chidester" userId="c749b66b-a5e0-4c76-8dfb-e5927f8c37e2" providerId="ADAL" clId="{CF2E5861-1DF0-4A44-AA47-C1E4CDD12979}" dt="2025-11-04T20:51:28.151" v="301" actId="732"/>
          <ac:picMkLst>
            <pc:docMk/>
            <pc:sldMk cId="4099505089" sldId="7808"/>
            <ac:picMk id="1026" creationId="{3BAE46DF-B14E-B726-CB74-4CFEFD36B970}"/>
          </ac:picMkLst>
        </pc:picChg>
      </pc:sldChg>
    </pc:docChg>
  </pc:docChgLst>
  <pc:docChgLst>
    <pc:chgData name="Julissa Acosta" userId="d7a3e0bc-8135-4a90-b3a5-1dce75f8325f" providerId="ADAL" clId="{BE61245B-7934-4AE0-B7B9-BF56FBE0C434}"/>
    <pc:docChg chg="undo custSel addSld delSld modSld">
      <pc:chgData name="Julissa Acosta" userId="d7a3e0bc-8135-4a90-b3a5-1dce75f8325f" providerId="ADAL" clId="{BE61245B-7934-4AE0-B7B9-BF56FBE0C434}" dt="2025-03-18T18:09:58.463" v="375" actId="1076"/>
      <pc:docMkLst>
        <pc:docMk/>
      </pc:docMkLst>
      <pc:sldChg chg="modSp mod">
        <pc:chgData name="Julissa Acosta" userId="d7a3e0bc-8135-4a90-b3a5-1dce75f8325f" providerId="ADAL" clId="{BE61245B-7934-4AE0-B7B9-BF56FBE0C434}" dt="2025-03-06T18:16:39.441" v="17" actId="20577"/>
        <pc:sldMkLst>
          <pc:docMk/>
          <pc:sldMk cId="4271605525" sldId="7783"/>
        </pc:sldMkLst>
      </pc:sldChg>
      <pc:sldChg chg="addSp delSp modSp mod">
        <pc:chgData name="Julissa Acosta" userId="d7a3e0bc-8135-4a90-b3a5-1dce75f8325f" providerId="ADAL" clId="{BE61245B-7934-4AE0-B7B9-BF56FBE0C434}" dt="2025-03-06T18:18:35.292" v="125" actId="20577"/>
        <pc:sldMkLst>
          <pc:docMk/>
          <pc:sldMk cId="1621517853" sldId="7784"/>
        </pc:sldMkLst>
      </pc:sldChg>
      <pc:sldChg chg="addSp delSp modSp mod modClrScheme chgLayout">
        <pc:chgData name="Julissa Acosta" userId="d7a3e0bc-8135-4a90-b3a5-1dce75f8325f" providerId="ADAL" clId="{BE61245B-7934-4AE0-B7B9-BF56FBE0C434}" dt="2025-03-13T22:40:48.373" v="272" actId="1076"/>
        <pc:sldMkLst>
          <pc:docMk/>
          <pc:sldMk cId="1615147506" sldId="7785"/>
        </pc:sldMkLst>
      </pc:sldChg>
      <pc:sldChg chg="addSp delSp modSp new mod">
        <pc:chgData name="Julissa Acosta" userId="d7a3e0bc-8135-4a90-b3a5-1dce75f8325f" providerId="ADAL" clId="{BE61245B-7934-4AE0-B7B9-BF56FBE0C434}" dt="2025-03-18T18:09:58.463" v="375" actId="1076"/>
        <pc:sldMkLst>
          <pc:docMk/>
          <pc:sldMk cId="776715934" sldId="7786"/>
        </pc:sldMkLst>
      </pc:sldChg>
      <pc:sldChg chg="del">
        <pc:chgData name="Julissa Acosta" userId="d7a3e0bc-8135-4a90-b3a5-1dce75f8325f" providerId="ADAL" clId="{BE61245B-7934-4AE0-B7B9-BF56FBE0C434}" dt="2025-03-06T18:19:11.272" v="172" actId="2696"/>
        <pc:sldMkLst>
          <pc:docMk/>
          <pc:sldMk cId="3929818636" sldId="7786"/>
        </pc:sldMkLst>
      </pc:sldChg>
      <pc:sldChg chg="del">
        <pc:chgData name="Julissa Acosta" userId="d7a3e0bc-8135-4a90-b3a5-1dce75f8325f" providerId="ADAL" clId="{BE61245B-7934-4AE0-B7B9-BF56FBE0C434}" dt="2025-03-06T18:19:08.239" v="171" actId="2696"/>
        <pc:sldMkLst>
          <pc:docMk/>
          <pc:sldMk cId="3646156902" sldId="7787"/>
        </pc:sldMkLst>
      </pc:sldChg>
      <pc:sldChg chg="del">
        <pc:chgData name="Julissa Acosta" userId="d7a3e0bc-8135-4a90-b3a5-1dce75f8325f" providerId="ADAL" clId="{BE61245B-7934-4AE0-B7B9-BF56FBE0C434}" dt="2025-03-06T18:19:15.222" v="173" actId="2696"/>
        <pc:sldMkLst>
          <pc:docMk/>
          <pc:sldMk cId="3355998303" sldId="7788"/>
        </pc:sldMkLst>
      </pc:sldChg>
      <pc:sldChg chg="del">
        <pc:chgData name="Julissa Acosta" userId="d7a3e0bc-8135-4a90-b3a5-1dce75f8325f" providerId="ADAL" clId="{BE61245B-7934-4AE0-B7B9-BF56FBE0C434}" dt="2025-03-06T18:19:19.904" v="174" actId="2696"/>
        <pc:sldMkLst>
          <pc:docMk/>
          <pc:sldMk cId="4273405847" sldId="7789"/>
        </pc:sldMkLst>
      </pc:sldChg>
    </pc:docChg>
  </pc:docChgLst>
  <pc:docChgLst>
    <pc:chgData name="Irma Acosta" userId="a61691f4-01e5-47b4-9f2a-126f765d2580" providerId="ADAL" clId="{5BE915CC-0652-4BAB-A461-51D4BC354EB8}"/>
    <pc:docChg chg="custSel addSld delSld modSld sldOrd">
      <pc:chgData name="Irma Acosta" userId="a61691f4-01e5-47b4-9f2a-126f765d2580" providerId="ADAL" clId="{5BE915CC-0652-4BAB-A461-51D4BC354EB8}" dt="2025-11-04T23:56:41.941" v="523" actId="20577"/>
      <pc:docMkLst>
        <pc:docMk/>
      </pc:docMkLst>
      <pc:sldChg chg="ord">
        <pc:chgData name="Irma Acosta" userId="a61691f4-01e5-47b4-9f2a-126f765d2580" providerId="ADAL" clId="{5BE915CC-0652-4BAB-A461-51D4BC354EB8}" dt="2025-11-04T22:59:16.546" v="394"/>
        <pc:sldMkLst>
          <pc:docMk/>
          <pc:sldMk cId="3953393050" sldId="7806"/>
        </pc:sldMkLst>
      </pc:sldChg>
      <pc:sldChg chg="new del">
        <pc:chgData name="Irma Acosta" userId="a61691f4-01e5-47b4-9f2a-126f765d2580" providerId="ADAL" clId="{5BE915CC-0652-4BAB-A461-51D4BC354EB8}" dt="2025-11-04T22:50:02.360" v="2" actId="2696"/>
        <pc:sldMkLst>
          <pc:docMk/>
          <pc:sldMk cId="3298240479" sldId="7809"/>
        </pc:sldMkLst>
      </pc:sldChg>
      <pc:sldChg chg="modSp new del mod">
        <pc:chgData name="Irma Acosta" userId="a61691f4-01e5-47b4-9f2a-126f765d2580" providerId="ADAL" clId="{5BE915CC-0652-4BAB-A461-51D4BC354EB8}" dt="2025-11-04T22:59:12.864" v="392" actId="2696"/>
        <pc:sldMkLst>
          <pc:docMk/>
          <pc:sldMk cId="2861879671" sldId="7810"/>
        </pc:sldMkLst>
        <pc:spChg chg="mod">
          <ac:chgData name="Irma Acosta" userId="a61691f4-01e5-47b4-9f2a-126f765d2580" providerId="ADAL" clId="{5BE915CC-0652-4BAB-A461-51D4BC354EB8}" dt="2025-11-04T22:53:19.536" v="241" actId="20577"/>
          <ac:spMkLst>
            <pc:docMk/>
            <pc:sldMk cId="2861879671" sldId="7810"/>
            <ac:spMk id="2" creationId="{A59BC52F-E886-576D-FC6B-DFFBC840AB07}"/>
          </ac:spMkLst>
        </pc:spChg>
        <pc:spChg chg="mod">
          <ac:chgData name="Irma Acosta" userId="a61691f4-01e5-47b4-9f2a-126f765d2580" providerId="ADAL" clId="{5BE915CC-0652-4BAB-A461-51D4BC354EB8}" dt="2025-11-04T22:50:59.757" v="47" actId="20577"/>
          <ac:spMkLst>
            <pc:docMk/>
            <pc:sldMk cId="2861879671" sldId="7810"/>
            <ac:spMk id="3" creationId="{813340D4-A426-FAA1-CD81-E4631BED9204}"/>
          </ac:spMkLst>
        </pc:spChg>
      </pc:sldChg>
      <pc:sldChg chg="modSp new mod">
        <pc:chgData name="Irma Acosta" userId="a61691f4-01e5-47b4-9f2a-126f765d2580" providerId="ADAL" clId="{5BE915CC-0652-4BAB-A461-51D4BC354EB8}" dt="2025-11-04T23:56:41.941" v="523" actId="20577"/>
        <pc:sldMkLst>
          <pc:docMk/>
          <pc:sldMk cId="3671956845" sldId="7811"/>
        </pc:sldMkLst>
        <pc:spChg chg="mod">
          <ac:chgData name="Irma Acosta" userId="a61691f4-01e5-47b4-9f2a-126f765d2580" providerId="ADAL" clId="{5BE915CC-0652-4BAB-A461-51D4BC354EB8}" dt="2025-11-04T23:42:07.557" v="522" actId="20577"/>
          <ac:spMkLst>
            <pc:docMk/>
            <pc:sldMk cId="3671956845" sldId="7811"/>
            <ac:spMk id="2" creationId="{7046A03D-9428-2660-5A82-E1FB7A253D86}"/>
          </ac:spMkLst>
        </pc:spChg>
        <pc:spChg chg="mod">
          <ac:chgData name="Irma Acosta" userId="a61691f4-01e5-47b4-9f2a-126f765d2580" providerId="ADAL" clId="{5BE915CC-0652-4BAB-A461-51D4BC354EB8}" dt="2025-11-04T23:56:41.941" v="523" actId="20577"/>
          <ac:spMkLst>
            <pc:docMk/>
            <pc:sldMk cId="3671956845" sldId="7811"/>
            <ac:spMk id="3" creationId="{6ED15C6B-EF3E-402B-ED68-8A2C2981C9BF}"/>
          </ac:spMkLst>
        </pc:spChg>
      </pc:sldChg>
    </pc:docChg>
  </pc:docChgLst>
  <pc:docChgLst>
    <pc:chgData name="Maziar Bozorginia" userId="e0180419-3b11-421c-867d-9dc11b6c4f66" providerId="ADAL" clId="{D94BE595-F328-4A99-BF50-560EF35DAC0F}"/>
    <pc:docChg chg="undo custSel addSld delSld modSld">
      <pc:chgData name="Maziar Bozorginia" userId="e0180419-3b11-421c-867d-9dc11b6c4f66" providerId="ADAL" clId="{D94BE595-F328-4A99-BF50-560EF35DAC0F}" dt="2025-06-18T01:11:14.774" v="620" actId="1076"/>
      <pc:docMkLst>
        <pc:docMk/>
      </pc:docMkLst>
      <pc:sldChg chg="addSp delSp modSp new del mod modClrScheme chgLayout">
        <pc:chgData name="Maziar Bozorginia" userId="e0180419-3b11-421c-867d-9dc11b6c4f66" providerId="ADAL" clId="{D94BE595-F328-4A99-BF50-560EF35DAC0F}" dt="2025-06-18T00:56:19.574" v="9" actId="2696"/>
        <pc:sldMkLst>
          <pc:docMk/>
          <pc:sldMk cId="3920117632" sldId="7806"/>
        </pc:sldMkLst>
      </pc:sldChg>
      <pc:sldChg chg="addSp delSp modSp add mod modClrScheme chgLayout">
        <pc:chgData name="Maziar Bozorginia" userId="e0180419-3b11-421c-867d-9dc11b6c4f66" providerId="ADAL" clId="{D94BE595-F328-4A99-BF50-560EF35DAC0F}" dt="2025-06-18T01:11:14.774" v="620" actId="1076"/>
        <pc:sldMkLst>
          <pc:docMk/>
          <pc:sldMk cId="3953393050" sldId="7806"/>
        </pc:sldMkLst>
      </pc:sldChg>
    </pc:docChg>
  </pc:docChgLst>
  <pc:docChgLst>
    <pc:chgData name="Matthew Chidester" userId="c749b66b-a5e0-4c76-8dfb-e5927f8c37e2" providerId="ADAL" clId="{4BAC2006-1D69-44C1-BB61-94311197A23B}"/>
    <pc:docChg chg="modSld">
      <pc:chgData name="Matthew Chidester" userId="c749b66b-a5e0-4c76-8dfb-e5927f8c37e2" providerId="ADAL" clId="{4BAC2006-1D69-44C1-BB61-94311197A23B}" dt="2025-01-16T01:10:57.725" v="7" actId="207"/>
      <pc:docMkLst>
        <pc:docMk/>
      </pc:docMkLst>
      <pc:sldChg chg="addSp modSp mod">
        <pc:chgData name="Matthew Chidester" userId="c749b66b-a5e0-4c76-8dfb-e5927f8c37e2" providerId="ADAL" clId="{4BAC2006-1D69-44C1-BB61-94311197A23B}" dt="2025-01-16T01:10:57.725" v="7" actId="207"/>
        <pc:sldMkLst>
          <pc:docMk/>
          <pc:sldMk cId="1621517853" sldId="7784"/>
        </pc:sldMkLst>
      </pc:sldChg>
    </pc:docChg>
  </pc:docChgLst>
  <pc:docChgLst>
    <pc:chgData name="Council iPad" userId="d9a359c1-09f9-40bc-af2a-52aad6568968" providerId="ADAL" clId="{9C512929-C549-41E6-84C1-39CCD73C301F}"/>
    <pc:docChg chg="delSld modSld">
      <pc:chgData name="Council iPad" userId="d9a359c1-09f9-40bc-af2a-52aad6568968" providerId="ADAL" clId="{9C512929-C549-41E6-84C1-39CCD73C301F}" dt="2025-11-05T01:18:29.498" v="29" actId="20577"/>
      <pc:docMkLst>
        <pc:docMk/>
      </pc:docMkLst>
      <pc:sldChg chg="modSp">
        <pc:chgData name="Council iPad" userId="d9a359c1-09f9-40bc-af2a-52aad6568968" providerId="ADAL" clId="{9C512929-C549-41E6-84C1-39CCD73C301F}" dt="2025-11-05T01:18:29.498" v="29" actId="20577"/>
        <pc:sldMkLst>
          <pc:docMk/>
          <pc:sldMk cId="2423668755" sldId="7805"/>
        </pc:sldMkLst>
        <pc:spChg chg="mod">
          <ac:chgData name="Council iPad" userId="d9a359c1-09f9-40bc-af2a-52aad6568968" providerId="ADAL" clId="{9C512929-C549-41E6-84C1-39CCD73C301F}" dt="2025-11-05T01:18:29.498" v="29" actId="20577"/>
          <ac:spMkLst>
            <pc:docMk/>
            <pc:sldMk cId="2423668755" sldId="7805"/>
            <ac:spMk id="2" creationId="{BCFD4159-FFC1-F7DD-4B57-0CE1165FAFAD}"/>
          </ac:spMkLst>
        </pc:spChg>
      </pc:sldChg>
      <pc:sldChg chg="del">
        <pc:chgData name="Council iPad" userId="d9a359c1-09f9-40bc-af2a-52aad6568968" providerId="ADAL" clId="{9C512929-C549-41E6-84C1-39CCD73C301F}" dt="2025-11-05T01:18:03.292" v="0" actId="2696"/>
        <pc:sldMkLst>
          <pc:docMk/>
          <pc:sldMk cId="3953393050" sldId="7806"/>
        </pc:sldMkLst>
      </pc:sldChg>
    </pc:docChg>
  </pc:docChgLst>
  <pc:docChgLst>
    <pc:chgData name="Julissa Acosta" userId="d7a3e0bc-8135-4a90-b3a5-1dce75f8325f" providerId="ADAL" clId="{7A9B0D3F-23B9-4F15-97E7-3E4B11CF52B7}"/>
    <pc:docChg chg="undo custSel addSld delSld modSld">
      <pc:chgData name="Julissa Acosta" userId="d7a3e0bc-8135-4a90-b3a5-1dce75f8325f" providerId="ADAL" clId="{7A9B0D3F-23B9-4F15-97E7-3E4B11CF52B7}" dt="2025-01-21T20:23:05.268" v="942" actId="1076"/>
      <pc:docMkLst>
        <pc:docMk/>
      </pc:docMkLst>
      <pc:sldChg chg="modSp del mod">
        <pc:chgData name="Julissa Acosta" userId="d7a3e0bc-8135-4a90-b3a5-1dce75f8325f" providerId="ADAL" clId="{7A9B0D3F-23B9-4F15-97E7-3E4B11CF52B7}" dt="2025-01-15T17:26:53.566" v="20" actId="2696"/>
        <pc:sldMkLst>
          <pc:docMk/>
          <pc:sldMk cId="3597787584" sldId="286"/>
        </pc:sldMkLst>
      </pc:sldChg>
      <pc:sldChg chg="del">
        <pc:chgData name="Julissa Acosta" userId="d7a3e0bc-8135-4a90-b3a5-1dce75f8325f" providerId="ADAL" clId="{7A9B0D3F-23B9-4F15-97E7-3E4B11CF52B7}" dt="2025-01-15T17:30:27.562" v="152" actId="2696"/>
        <pc:sldMkLst>
          <pc:docMk/>
          <pc:sldMk cId="1024917278" sldId="7780"/>
        </pc:sldMkLst>
      </pc:sldChg>
      <pc:sldChg chg="modSp mod">
        <pc:chgData name="Julissa Acosta" userId="d7a3e0bc-8135-4a90-b3a5-1dce75f8325f" providerId="ADAL" clId="{7A9B0D3F-23B9-4F15-97E7-3E4B11CF52B7}" dt="2025-01-15T17:27:00.528" v="36" actId="20577"/>
        <pc:sldMkLst>
          <pc:docMk/>
          <pc:sldMk cId="4271605525" sldId="7783"/>
        </pc:sldMkLst>
      </pc:sldChg>
      <pc:sldChg chg="addSp delSp modSp mod modClrScheme chgLayout">
        <pc:chgData name="Julissa Acosta" userId="d7a3e0bc-8135-4a90-b3a5-1dce75f8325f" providerId="ADAL" clId="{7A9B0D3F-23B9-4F15-97E7-3E4B11CF52B7}" dt="2025-01-15T17:30:04.749" v="151" actId="1076"/>
        <pc:sldMkLst>
          <pc:docMk/>
          <pc:sldMk cId="1621517853" sldId="7784"/>
        </pc:sldMkLst>
      </pc:sldChg>
      <pc:sldChg chg="addSp delSp modSp mod modClrScheme chgLayout">
        <pc:chgData name="Julissa Acosta" userId="d7a3e0bc-8135-4a90-b3a5-1dce75f8325f" providerId="ADAL" clId="{7A9B0D3F-23B9-4F15-97E7-3E4B11CF52B7}" dt="2025-01-15T17:41:23.856" v="388" actId="1076"/>
        <pc:sldMkLst>
          <pc:docMk/>
          <pc:sldMk cId="1615147506" sldId="7785"/>
        </pc:sldMkLst>
      </pc:sldChg>
      <pc:sldChg chg="addSp delSp modSp new mod">
        <pc:chgData name="Julissa Acosta" userId="d7a3e0bc-8135-4a90-b3a5-1dce75f8325f" providerId="ADAL" clId="{7A9B0D3F-23B9-4F15-97E7-3E4B11CF52B7}" dt="2025-01-15T19:20:30.057" v="498" actId="1076"/>
        <pc:sldMkLst>
          <pc:docMk/>
          <pc:sldMk cId="3929818636" sldId="7786"/>
        </pc:sldMkLst>
      </pc:sldChg>
      <pc:sldChg chg="addSp delSp modSp add mod">
        <pc:chgData name="Julissa Acosta" userId="d7a3e0bc-8135-4a90-b3a5-1dce75f8325f" providerId="ADAL" clId="{7A9B0D3F-23B9-4F15-97E7-3E4B11CF52B7}" dt="2025-01-15T18:01:17.302" v="450" actId="1076"/>
        <pc:sldMkLst>
          <pc:docMk/>
          <pc:sldMk cId="3646156902" sldId="7787"/>
        </pc:sldMkLst>
      </pc:sldChg>
      <pc:sldChg chg="modSp new mod">
        <pc:chgData name="Julissa Acosta" userId="d7a3e0bc-8135-4a90-b3a5-1dce75f8325f" providerId="ADAL" clId="{7A9B0D3F-23B9-4F15-97E7-3E4B11CF52B7}" dt="2025-01-15T19:33:42.807" v="588" actId="20577"/>
        <pc:sldMkLst>
          <pc:docMk/>
          <pc:sldMk cId="3355998303" sldId="7788"/>
        </pc:sldMkLst>
      </pc:sldChg>
      <pc:sldChg chg="addSp delSp modSp new mod modClrScheme chgLayout">
        <pc:chgData name="Julissa Acosta" userId="d7a3e0bc-8135-4a90-b3a5-1dce75f8325f" providerId="ADAL" clId="{7A9B0D3F-23B9-4F15-97E7-3E4B11CF52B7}" dt="2025-01-21T20:23:05.268" v="942" actId="1076"/>
        <pc:sldMkLst>
          <pc:docMk/>
          <pc:sldMk cId="4273405847" sldId="7789"/>
        </pc:sldMkLst>
      </pc:sldChg>
      <pc:sldMasterChg chg="delSldLayout">
        <pc:chgData name="Julissa Acosta" userId="d7a3e0bc-8135-4a90-b3a5-1dce75f8325f" providerId="ADAL" clId="{7A9B0D3F-23B9-4F15-97E7-3E4B11CF52B7}" dt="2025-01-15T17:30:27.562" v="152" actId="2696"/>
        <pc:sldMasterMkLst>
          <pc:docMk/>
          <pc:sldMasterMk cId="3255308467" sldId="2147483660"/>
        </pc:sldMasterMkLst>
        <pc:sldLayoutChg chg="del">
          <pc:chgData name="Julissa Acosta" userId="d7a3e0bc-8135-4a90-b3a5-1dce75f8325f" providerId="ADAL" clId="{7A9B0D3F-23B9-4F15-97E7-3E4B11CF52B7}" dt="2025-01-15T17:30:27.562" v="152" actId="2696"/>
          <pc:sldLayoutMkLst>
            <pc:docMk/>
            <pc:sldMasterMk cId="3255308467" sldId="2147483660"/>
            <pc:sldLayoutMk cId="2960767704" sldId="2147483745"/>
          </pc:sldLayoutMkLst>
        </pc:sldLayoutChg>
      </pc:sldMasterChg>
    </pc:docChg>
  </pc:docChgLst>
  <pc:docChgLst>
    <pc:chgData name="Julissa Acosta" userId="d7a3e0bc-8135-4a90-b3a5-1dce75f8325f" providerId="ADAL" clId="{7800D89D-246C-46E2-8559-DD54A58D2BFF}"/>
    <pc:docChg chg="delSld modSld">
      <pc:chgData name="Julissa Acosta" userId="d7a3e0bc-8135-4a90-b3a5-1dce75f8325f" providerId="ADAL" clId="{7800D89D-246C-46E2-8559-DD54A58D2BFF}" dt="2025-03-24T20:37:15.031" v="4" actId="1076"/>
      <pc:docMkLst>
        <pc:docMk/>
      </pc:docMkLst>
      <pc:sldChg chg="modSp mod">
        <pc:chgData name="Julissa Acosta" userId="d7a3e0bc-8135-4a90-b3a5-1dce75f8325f" providerId="ADAL" clId="{7800D89D-246C-46E2-8559-DD54A58D2BFF}" dt="2025-03-24T20:37:15.031" v="4" actId="1076"/>
        <pc:sldMkLst>
          <pc:docMk/>
          <pc:sldMk cId="1621517853" sldId="7784"/>
        </pc:sldMkLst>
      </pc:sldChg>
      <pc:sldChg chg="del">
        <pc:chgData name="Julissa Acosta" userId="d7a3e0bc-8135-4a90-b3a5-1dce75f8325f" providerId="ADAL" clId="{7800D89D-246C-46E2-8559-DD54A58D2BFF}" dt="2025-03-24T20:37:02.136" v="0" actId="2696"/>
        <pc:sldMkLst>
          <pc:docMk/>
          <pc:sldMk cId="1615147506" sldId="7785"/>
        </pc:sldMkLst>
      </pc:sldChg>
      <pc:sldChg chg="del">
        <pc:chgData name="Julissa Acosta" userId="d7a3e0bc-8135-4a90-b3a5-1dce75f8325f" providerId="ADAL" clId="{7800D89D-246C-46E2-8559-DD54A58D2BFF}" dt="2025-03-24T20:37:05.196" v="1" actId="2696"/>
        <pc:sldMkLst>
          <pc:docMk/>
          <pc:sldMk cId="776715934" sldId="7786"/>
        </pc:sldMkLst>
      </pc:sldChg>
      <pc:sldChg chg="del">
        <pc:chgData name="Julissa Acosta" userId="d7a3e0bc-8135-4a90-b3a5-1dce75f8325f" providerId="ADAL" clId="{7800D89D-246C-46E2-8559-DD54A58D2BFF}" dt="2025-03-24T20:37:07.445" v="2" actId="2696"/>
        <pc:sldMkLst>
          <pc:docMk/>
          <pc:sldMk cId="2184337812" sldId="7790"/>
        </pc:sldMkLst>
      </pc:sldChg>
    </pc:docChg>
  </pc:docChgLst>
  <pc:docChgLst>
    <pc:chgData name="Julissa Acosta" userId="S::jacosta@hmbcity.com::d7a3e0bc-8135-4a90-b3a5-1dce75f8325f" providerId="AD" clId="Web-{526E7D8A-7C0D-C6E7-2431-036ECF323BFD}"/>
    <pc:docChg chg="delSld sldOrd">
      <pc:chgData name="Julissa Acosta" userId="S::jacosta@hmbcity.com::d7a3e0bc-8135-4a90-b3a5-1dce75f8325f" providerId="AD" clId="Web-{526E7D8A-7C0D-C6E7-2431-036ECF323BFD}" dt="2025-03-18T17:51:51.444" v="3"/>
      <pc:docMkLst>
        <pc:docMk/>
      </pc:docMkLst>
      <pc:sldChg chg="del">
        <pc:chgData name="Julissa Acosta" userId="S::jacosta@hmbcity.com::d7a3e0bc-8135-4a90-b3a5-1dce75f8325f" providerId="AD" clId="Web-{526E7D8A-7C0D-C6E7-2431-036ECF323BFD}" dt="2025-03-18T17:51:33.866" v="0"/>
        <pc:sldMkLst>
          <pc:docMk/>
          <pc:sldMk cId="3673147011" sldId="7787"/>
        </pc:sldMkLst>
      </pc:sldChg>
      <pc:sldChg chg="ord">
        <pc:chgData name="Julissa Acosta" userId="S::jacosta@hmbcity.com::d7a3e0bc-8135-4a90-b3a5-1dce75f8325f" providerId="AD" clId="Web-{526E7D8A-7C0D-C6E7-2431-036ECF323BFD}" dt="2025-03-18T17:51:51.444" v="3"/>
        <pc:sldMkLst>
          <pc:docMk/>
          <pc:sldMk cId="2184337812" sldId="7790"/>
        </pc:sldMkLst>
      </pc:sldChg>
    </pc:docChg>
  </pc:docChgLst>
  <pc:docChgLst>
    <pc:chgData name="Matthew Chidester" userId="c749b66b-a5e0-4c76-8dfb-e5927f8c37e2" providerId="ADAL" clId="{67B6BE35-CFC1-4047-BBB4-D8B4374D0923}"/>
    <pc:docChg chg="undo custSel addSld delSld modSld sldOrd">
      <pc:chgData name="Matthew Chidester" userId="c749b66b-a5e0-4c76-8dfb-e5927f8c37e2" providerId="ADAL" clId="{67B6BE35-CFC1-4047-BBB4-D8B4374D0923}" dt="2025-06-17T21:24:32.659" v="142" actId="1035"/>
      <pc:docMkLst>
        <pc:docMk/>
      </pc:docMkLst>
      <pc:sldChg chg="del">
        <pc:chgData name="Matthew Chidester" userId="c749b66b-a5e0-4c76-8dfb-e5927f8c37e2" providerId="ADAL" clId="{67B6BE35-CFC1-4047-BBB4-D8B4374D0923}" dt="2025-06-17T21:16:55.881" v="48" actId="47"/>
        <pc:sldMkLst>
          <pc:docMk/>
          <pc:sldMk cId="4273936472" sldId="7780"/>
        </pc:sldMkLst>
      </pc:sldChg>
      <pc:sldChg chg="modSp mod">
        <pc:chgData name="Matthew Chidester" userId="c749b66b-a5e0-4c76-8dfb-e5927f8c37e2" providerId="ADAL" clId="{67B6BE35-CFC1-4047-BBB4-D8B4374D0923}" dt="2025-06-17T21:15:09.898" v="6" actId="20577"/>
        <pc:sldMkLst>
          <pc:docMk/>
          <pc:sldMk cId="4271605525" sldId="7783"/>
        </pc:sldMkLst>
      </pc:sldChg>
      <pc:sldChg chg="del">
        <pc:chgData name="Matthew Chidester" userId="c749b66b-a5e0-4c76-8dfb-e5927f8c37e2" providerId="ADAL" clId="{67B6BE35-CFC1-4047-BBB4-D8B4374D0923}" dt="2025-06-17T21:16:53.889" v="47" actId="47"/>
        <pc:sldMkLst>
          <pc:docMk/>
          <pc:sldMk cId="1621517853" sldId="7784"/>
        </pc:sldMkLst>
      </pc:sldChg>
      <pc:sldChg chg="del">
        <pc:chgData name="Matthew Chidester" userId="c749b66b-a5e0-4c76-8dfb-e5927f8c37e2" providerId="ADAL" clId="{67B6BE35-CFC1-4047-BBB4-D8B4374D0923}" dt="2025-06-17T21:16:59.326" v="50" actId="47"/>
        <pc:sldMkLst>
          <pc:docMk/>
          <pc:sldMk cId="3198893729" sldId="7786"/>
        </pc:sldMkLst>
      </pc:sldChg>
      <pc:sldChg chg="del">
        <pc:chgData name="Matthew Chidester" userId="c749b66b-a5e0-4c76-8dfb-e5927f8c37e2" providerId="ADAL" clId="{67B6BE35-CFC1-4047-BBB4-D8B4374D0923}" dt="2025-06-17T21:16:57.728" v="49" actId="47"/>
        <pc:sldMkLst>
          <pc:docMk/>
          <pc:sldMk cId="1227262046" sldId="7793"/>
        </pc:sldMkLst>
      </pc:sldChg>
      <pc:sldChg chg="del">
        <pc:chgData name="Matthew Chidester" userId="c749b66b-a5e0-4c76-8dfb-e5927f8c37e2" providerId="ADAL" clId="{67B6BE35-CFC1-4047-BBB4-D8B4374D0923}" dt="2025-06-17T21:17:00.768" v="51" actId="47"/>
        <pc:sldMkLst>
          <pc:docMk/>
          <pc:sldMk cId="1838660895" sldId="7802"/>
        </pc:sldMkLst>
      </pc:sldChg>
      <pc:sldChg chg="addSp delSp modSp mod">
        <pc:chgData name="Matthew Chidester" userId="c749b66b-a5e0-4c76-8dfb-e5927f8c37e2" providerId="ADAL" clId="{67B6BE35-CFC1-4047-BBB4-D8B4374D0923}" dt="2025-06-17T21:24:32.659" v="142" actId="1035"/>
        <pc:sldMkLst>
          <pc:docMk/>
          <pc:sldMk cId="3289616013" sldId="7804"/>
        </pc:sldMkLst>
      </pc:sldChg>
      <pc:sldChg chg="addSp delSp modSp new mod ord">
        <pc:chgData name="Matthew Chidester" userId="c749b66b-a5e0-4c76-8dfb-e5927f8c37e2" providerId="ADAL" clId="{67B6BE35-CFC1-4047-BBB4-D8B4374D0923}" dt="2025-06-17T21:16:31.892" v="46" actId="255"/>
        <pc:sldMkLst>
          <pc:docMk/>
          <pc:sldMk cId="2423668755" sldId="7805"/>
        </pc:sldMkLst>
      </pc:sldChg>
      <pc:sldMasterChg chg="delSldLayout">
        <pc:chgData name="Matthew Chidester" userId="c749b66b-a5e0-4c76-8dfb-e5927f8c37e2" providerId="ADAL" clId="{67B6BE35-CFC1-4047-BBB4-D8B4374D0923}" dt="2025-06-17T21:16:55.881" v="48" actId="47"/>
        <pc:sldMasterMkLst>
          <pc:docMk/>
          <pc:sldMasterMk cId="3529286416" sldId="2147483716"/>
        </pc:sldMasterMkLst>
        <pc:sldLayoutChg chg="del">
          <pc:chgData name="Matthew Chidester" userId="c749b66b-a5e0-4c76-8dfb-e5927f8c37e2" providerId="ADAL" clId="{67B6BE35-CFC1-4047-BBB4-D8B4374D0923}" dt="2025-06-17T21:16:55.881" v="48" actId="47"/>
          <pc:sldLayoutMkLst>
            <pc:docMk/>
            <pc:sldMasterMk cId="3529286416" sldId="2147483716"/>
            <pc:sldLayoutMk cId="2394418905" sldId="2147483743"/>
          </pc:sldLayoutMkLst>
        </pc:sldLayoutChg>
      </pc:sldMasterChg>
    </pc:docChg>
  </pc:docChgLst>
  <pc:docChgLst>
    <pc:chgData name="Maziar Bozorginia" userId="e0180419-3b11-421c-867d-9dc11b6c4f66" providerId="ADAL" clId="{46F3F0FD-2FD3-48DB-9DC1-48A891BA0896}"/>
    <pc:docChg chg="modSld">
      <pc:chgData name="Maziar Bozorginia" userId="e0180419-3b11-421c-867d-9dc11b6c4f66" providerId="ADAL" clId="{46F3F0FD-2FD3-48DB-9DC1-48A891BA0896}" dt="2025-04-01T18:39:54.510" v="0" actId="20577"/>
      <pc:docMkLst>
        <pc:docMk/>
      </pc:docMkLst>
      <pc:sldChg chg="modSp mod">
        <pc:chgData name="Maziar Bozorginia" userId="e0180419-3b11-421c-867d-9dc11b6c4f66" providerId="ADAL" clId="{46F3F0FD-2FD3-48DB-9DC1-48A891BA0896}" dt="2025-04-01T18:39:54.510" v="0" actId="20577"/>
        <pc:sldMkLst>
          <pc:docMk/>
          <pc:sldMk cId="1838660895" sldId="7802"/>
        </pc:sldMkLst>
      </pc:sldChg>
    </pc:docChg>
  </pc:docChgLst>
  <pc:docChgLst>
    <pc:chgData name="Helen Wolter" userId="9efc1fa0-0802-405a-9c5e-bc7793a1d196" providerId="ADAL" clId="{E43FF102-C5C6-4075-B27A-751E23FEB068}"/>
    <pc:docChg chg="undo redo custSel addSld delSld modSld modNotesMaster">
      <pc:chgData name="Helen Wolter" userId="9efc1fa0-0802-405a-9c5e-bc7793a1d196" providerId="ADAL" clId="{E43FF102-C5C6-4075-B27A-751E23FEB068}" dt="2025-04-02T00:30:28.206" v="878" actId="27636"/>
      <pc:docMkLst>
        <pc:docMk/>
      </pc:docMkLst>
      <pc:sldChg chg="modSp add mod">
        <pc:chgData name="Helen Wolter" userId="9efc1fa0-0802-405a-9c5e-bc7793a1d196" providerId="ADAL" clId="{E43FF102-C5C6-4075-B27A-751E23FEB068}" dt="2025-04-01T18:35:03.976" v="418" actId="20577"/>
        <pc:sldMkLst>
          <pc:docMk/>
          <pc:sldMk cId="4273936472" sldId="7780"/>
        </pc:sldMkLst>
      </pc:sldChg>
      <pc:sldChg chg="modSp mod">
        <pc:chgData name="Helen Wolter" userId="9efc1fa0-0802-405a-9c5e-bc7793a1d196" providerId="ADAL" clId="{E43FF102-C5C6-4075-B27A-751E23FEB068}" dt="2025-04-01T18:49:39.370" v="425" actId="20577"/>
        <pc:sldMkLst>
          <pc:docMk/>
          <pc:sldMk cId="4271605525" sldId="7783"/>
        </pc:sldMkLst>
      </pc:sldChg>
      <pc:sldChg chg="addSp modSp add mod modNotesTx">
        <pc:chgData name="Helen Wolter" userId="9efc1fa0-0802-405a-9c5e-bc7793a1d196" providerId="ADAL" clId="{E43FF102-C5C6-4075-B27A-751E23FEB068}" dt="2025-04-02T00:18:29.593" v="778" actId="20577"/>
        <pc:sldMkLst>
          <pc:docMk/>
          <pc:sldMk cId="3198893729" sldId="7786"/>
        </pc:sldMkLst>
      </pc:sldChg>
      <pc:sldChg chg="modSp add mod modNotesTx">
        <pc:chgData name="Helen Wolter" userId="9efc1fa0-0802-405a-9c5e-bc7793a1d196" providerId="ADAL" clId="{E43FF102-C5C6-4075-B27A-751E23FEB068}" dt="2025-04-02T00:20:06.289" v="837" actId="20577"/>
        <pc:sldMkLst>
          <pc:docMk/>
          <pc:sldMk cId="1227262046" sldId="7793"/>
        </pc:sldMkLst>
      </pc:sldChg>
      <pc:sldChg chg="modSp add del mod">
        <pc:chgData name="Helen Wolter" userId="9efc1fa0-0802-405a-9c5e-bc7793a1d196" providerId="ADAL" clId="{E43FF102-C5C6-4075-B27A-751E23FEB068}" dt="2025-04-01T18:20:57.652" v="158" actId="47"/>
        <pc:sldMkLst>
          <pc:docMk/>
          <pc:sldMk cId="1682755221" sldId="7800"/>
        </pc:sldMkLst>
      </pc:sldChg>
      <pc:sldChg chg="modSp add del mod">
        <pc:chgData name="Helen Wolter" userId="9efc1fa0-0802-405a-9c5e-bc7793a1d196" providerId="ADAL" clId="{E43FF102-C5C6-4075-B27A-751E23FEB068}" dt="2025-04-01T18:20:53.970" v="157" actId="47"/>
        <pc:sldMkLst>
          <pc:docMk/>
          <pc:sldMk cId="934570120" sldId="7801"/>
        </pc:sldMkLst>
      </pc:sldChg>
      <pc:sldChg chg="add modNotesTx">
        <pc:chgData name="Helen Wolter" userId="9efc1fa0-0802-405a-9c5e-bc7793a1d196" providerId="ADAL" clId="{E43FF102-C5C6-4075-B27A-751E23FEB068}" dt="2025-04-01T18:22:55.026" v="220" actId="20577"/>
        <pc:sldMkLst>
          <pc:docMk/>
          <pc:sldMk cId="1838660895" sldId="7802"/>
        </pc:sldMkLst>
      </pc:sldChg>
      <pc:sldChg chg="modSp add mod">
        <pc:chgData name="Helen Wolter" userId="9efc1fa0-0802-405a-9c5e-bc7793a1d196" providerId="ADAL" clId="{E43FF102-C5C6-4075-B27A-751E23FEB068}" dt="2025-04-02T00:30:28.206" v="878" actId="27636"/>
        <pc:sldMkLst>
          <pc:docMk/>
          <pc:sldMk cId="3289616013" sldId="7804"/>
        </pc:sldMkLst>
      </pc:sldChg>
    </pc:docChg>
  </pc:docChgLst>
  <pc:docChgLst>
    <pc:chgData name="Matthew Nichols" userId="S::mnichols@hmbcity.com::0218d9fe-6a5d-4522-a1cc-7c39cb977bd4" providerId="AD" clId="Web-{41EFDB48-7A8F-7BF9-FF1F-FB2DB61575EA}"/>
    <pc:docChg chg="addSld delSld modSld">
      <pc:chgData name="Matthew Nichols" userId="S::mnichols@hmbcity.com::0218d9fe-6a5d-4522-a1cc-7c39cb977bd4" providerId="AD" clId="Web-{41EFDB48-7A8F-7BF9-FF1F-FB2DB61575EA}" dt="2025-03-17T23:50:42.196" v="18"/>
      <pc:docMkLst>
        <pc:docMk/>
      </pc:docMkLst>
      <pc:sldChg chg="add replId">
        <pc:chgData name="Matthew Nichols" userId="S::mnichols@hmbcity.com::0218d9fe-6a5d-4522-a1cc-7c39cb977bd4" providerId="AD" clId="Web-{41EFDB48-7A8F-7BF9-FF1F-FB2DB61575EA}" dt="2025-03-17T23:39:26.384" v="0"/>
        <pc:sldMkLst>
          <pc:docMk/>
          <pc:sldMk cId="3673147011" sldId="7787"/>
        </pc:sldMkLst>
      </pc:sldChg>
      <pc:sldChg chg="new del">
        <pc:chgData name="Matthew Nichols" userId="S::mnichols@hmbcity.com::0218d9fe-6a5d-4522-a1cc-7c39cb977bd4" providerId="AD" clId="Web-{41EFDB48-7A8F-7BF9-FF1F-FB2DB61575EA}" dt="2025-03-17T23:41:02.980" v="3"/>
        <pc:sldMkLst>
          <pc:docMk/>
          <pc:sldMk cId="261755060" sldId="7788"/>
        </pc:sldMkLst>
      </pc:sldChg>
      <pc:sldChg chg="new del mod setBg">
        <pc:chgData name="Matthew Nichols" userId="S::mnichols@hmbcity.com::0218d9fe-6a5d-4522-a1cc-7c39cb977bd4" providerId="AD" clId="Web-{41EFDB48-7A8F-7BF9-FF1F-FB2DB61575EA}" dt="2025-03-17T23:49:40.898" v="11"/>
        <pc:sldMkLst>
          <pc:docMk/>
          <pc:sldMk cId="200966753" sldId="7789"/>
        </pc:sldMkLst>
      </pc:sldChg>
      <pc:sldChg chg="addSp delSp modSp new">
        <pc:chgData name="Matthew Nichols" userId="S::mnichols@hmbcity.com::0218d9fe-6a5d-4522-a1cc-7c39cb977bd4" providerId="AD" clId="Web-{41EFDB48-7A8F-7BF9-FF1F-FB2DB61575EA}" dt="2025-03-17T23:50:42.196" v="18"/>
        <pc:sldMkLst>
          <pc:docMk/>
          <pc:sldMk cId="2184337812" sldId="7790"/>
        </pc:sldMkLst>
      </pc:sldChg>
      <pc:sldChg chg="new del">
        <pc:chgData name="Matthew Nichols" userId="S::mnichols@hmbcity.com::0218d9fe-6a5d-4522-a1cc-7c39cb977bd4" providerId="AD" clId="Web-{41EFDB48-7A8F-7BF9-FF1F-FB2DB61575EA}" dt="2025-03-17T23:49:46.429" v="13"/>
        <pc:sldMkLst>
          <pc:docMk/>
          <pc:sldMk cId="2356238924" sldId="77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0A10D09-6DEA-F443-BC1D-C7684997B93D}" type="datetimeFigureOut">
              <a:rPr lang="en-US" smtClean="0"/>
              <a:t>11/4/25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718F7FF-C96D-4241-85FB-E901735D7A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704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68F68-50B0-06C6-AEE6-FF6C0AC96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4AAA80-37EF-3DBF-D337-580B4A8AC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BD057C-055E-97CF-70C0-22C9055497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9E8B81-D993-E8F4-02F3-5B4F91E9DC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756785-90D0-6D49-8F5F-F1B692BE99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085E91-EFF9-A245-3979-CB6B6C8755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583E2B-6F35-865D-ABD0-4AAB67DE3E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5047F-5CB0-21F5-01F2-9C3213E4CF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F7FF-C96D-4241-85FB-E901735D7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091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66217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36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Slide Waterm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81093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9121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8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19697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19281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349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268442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934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961685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92319-63F7-7C62-C9DA-264BAC405C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84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2432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eop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2491" b="1249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3396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- Text Slide Watermark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347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0900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680A55A-951F-74F7-EB36-B8DCB9DB234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085497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A0190EF-628A-F741-B900-4E77379FB1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237414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986003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23412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13FA1C-5A6D-E22B-147A-6B6D3C17AE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429000"/>
            <a:ext cx="12191996" cy="3428998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D53AD6-5F8C-9A48-B354-61920DD4C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9"/>
            <a:ext cx="11222680" cy="42244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E685D48-7211-CE41-AFA8-10CF27217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93602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9660835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on icon.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6D776A6-850D-5B66-622F-AC3209BB213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23031" y="0"/>
            <a:ext cx="6308725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3911" y="1698455"/>
            <a:ext cx="4191000" cy="2644946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195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Mo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9FE21C-04F2-79DC-C14C-FC1D9E977A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505" t="31718" r="23121" b="14351"/>
          <a:stretch/>
        </p:blipFill>
        <p:spPr>
          <a:xfrm>
            <a:off x="10480431" y="5243846"/>
            <a:ext cx="1524452" cy="128004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9891346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2"/>
                </a:solidFill>
              </a:defRPr>
            </a:lvl1pPr>
            <a:lvl2pPr marL="346075" indent="-279400">
              <a:tabLst/>
              <a:defRPr>
                <a:solidFill>
                  <a:schemeClr val="tx2"/>
                </a:solidFill>
              </a:defRPr>
            </a:lvl2pPr>
            <a:lvl3pPr marL="641350" indent="-280988">
              <a:tabLst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5344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3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71" b="7771"/>
          <a:stretch/>
        </p:blipFill>
        <p:spPr>
          <a:xfrm>
            <a:off x="1" y="-12357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668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Slide Watermark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E33112-9B65-7B99-0D83-845D9FEA9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8854AE1-1374-3359-0757-CFD7BC95A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746" y="1927858"/>
            <a:ext cx="11222680" cy="4353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346075" indent="-279400">
              <a:tabLst/>
              <a:defRPr>
                <a:solidFill>
                  <a:schemeClr val="bg1"/>
                </a:solidFill>
              </a:defRPr>
            </a:lvl2pPr>
            <a:lvl3pPr marL="641350" indent="-280988">
              <a:tabLst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6DE5BBE-A4B3-4B0B-30D4-6D6635251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23" y="485174"/>
            <a:ext cx="11003262" cy="13255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64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umpki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219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Downtow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812" b="7812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5938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eo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riding bikes on a dirt road with a sunset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BA545AB-6B45-8092-EC39-275CC1D1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03" b="780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BFE86-5A69-A548-B1BB-D8E4FD5FC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4" y="1513888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4DE351-9537-4E3D-82F0-96DF7E0C6A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06892" y="5794514"/>
            <a:ext cx="2648128" cy="7366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7478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2978261-CC4D-FC06-C120-D6E5E6CEC4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1"/>
            <a:ext cx="12191996" cy="6857997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E453F75-44D7-9F46-8016-6C81BA597B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16" y="3707477"/>
            <a:ext cx="6981372" cy="1926226"/>
          </a:xfrm>
        </p:spPr>
        <p:txBody>
          <a:bodyPr anchor="t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Title of Presentation or Section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78F66-C9F6-F543-A166-93D63E5EB2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817" y="3145135"/>
            <a:ext cx="4908550" cy="457200"/>
          </a:xfrm>
        </p:spPr>
        <p:txBody>
          <a:bodyPr/>
          <a:lstStyle>
            <a:lvl1pPr marL="0" indent="0">
              <a:buNone/>
              <a:defRPr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2022 Our Year</a:t>
            </a:r>
          </a:p>
        </p:txBody>
      </p:sp>
    </p:spTree>
    <p:extLst>
      <p:ext uri="{BB962C8B-B14F-4D97-AF65-F5344CB8AC3E}">
        <p14:creationId xmlns:p14="http://schemas.microsoft.com/office/powerpoint/2010/main" val="2364297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Graphic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8509438F-E66F-5F47-AB3A-16C9D488C2A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r>
              <a:rPr lang="en-US"/>
              <a:t>Click on icon to add photo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1802EA-F6B7-ECF0-5A31-EDF264B7D4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12192000" cy="3429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9290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with Titl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B3B5C236-0466-AD4F-9EAD-CFCF465DBDFA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12192000" cy="6858000"/>
          </a:xfrm>
        </p:spPr>
        <p:txBody>
          <a:bodyPr anchor="ctr"/>
          <a:lstStyle>
            <a:lvl1pPr marL="0" indent="0" algn="l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To add picture: </a:t>
            </a:r>
            <a:br>
              <a:rPr lang="en-US"/>
            </a:br>
            <a:r>
              <a:rPr lang="en-US"/>
              <a:t>click here and from </a:t>
            </a:r>
            <a:br>
              <a:rPr lang="en-US"/>
            </a:br>
            <a:r>
              <a:rPr lang="en-US"/>
              <a:t>top menu select </a:t>
            </a:r>
            <a:br>
              <a:rPr lang="en-US"/>
            </a:br>
            <a:r>
              <a:rPr lang="en-US"/>
              <a:t>picture/</a:t>
            </a:r>
            <a:br>
              <a:rPr lang="en-US"/>
            </a:br>
            <a:r>
              <a:rPr lang="en-US"/>
              <a:t>picture from file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AE83EE2-F46D-6F44-99B4-CA1082C07C58}"/>
              </a:ext>
            </a:extLst>
          </p:cNvPr>
          <p:cNvSpPr/>
          <p:nvPr userDrawn="1"/>
        </p:nvSpPr>
        <p:spPr>
          <a:xfrm>
            <a:off x="5971607" y="3244334"/>
            <a:ext cx="27302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0" i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23D6D61-C7A4-600D-361A-5B22E548C8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22775" y="0"/>
            <a:ext cx="7769225" cy="6858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5D4B0DE-06BF-AD48-B33B-ED2AB8C48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6740" y="1921861"/>
            <a:ext cx="4191000" cy="2644946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385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530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38" r:id="rId2"/>
    <p:sldLayoutId id="2147483742" r:id="rId3"/>
    <p:sldLayoutId id="2147483741" r:id="rId4"/>
    <p:sldLayoutId id="2147483740" r:id="rId5"/>
    <p:sldLayoutId id="2147483739" r:id="rId6"/>
    <p:sldLayoutId id="2147483704" r:id="rId7"/>
    <p:sldLayoutId id="2147483669" r:id="rId8"/>
    <p:sldLayoutId id="2147483682" r:id="rId9"/>
    <p:sldLayoutId id="2147483715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928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36" r:id="rId9"/>
    <p:sldLayoutId id="2147483744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E3EAD9-F8D8-BB44-A9BA-20D3AD5FF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A2145-A3AF-5740-928F-4EC9B9812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78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D4159-FFC1-F7DD-4B57-0CE1165FA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Council Meeting</a:t>
            </a:r>
            <a:br>
              <a:rPr lang="en-US" dirty="0"/>
            </a:br>
            <a:r>
              <a:rPr lang="en-US" dirty="0"/>
              <a:t>November</a:t>
            </a:r>
            <a:r>
              <a:rPr lang="en-US" sz="4000" dirty="0"/>
              <a:t> 4, 2025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2339B-0CF5-BA6D-1559-087296A0D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8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12C1-2AAC-12B9-F439-18F3A047E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262" y="1251760"/>
            <a:ext cx="11970026" cy="191511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  <a:latin typeface="Calibri"/>
                <a:cs typeface="Calibri"/>
              </a:rPr>
              <a:t>City Managers Update</a:t>
            </a:r>
            <a:br>
              <a:rPr lang="en-US"/>
            </a:br>
            <a:r>
              <a:rPr lang="en-US" sz="2700">
                <a:solidFill>
                  <a:schemeClr val="tx1"/>
                </a:solidFill>
                <a:latin typeface="Calibri"/>
                <a:cs typeface="Calibri"/>
              </a:rPr>
              <a:t>City Council </a:t>
            </a:r>
            <a:r>
              <a:rPr lang="en-US" sz="2400">
                <a:solidFill>
                  <a:schemeClr val="tx1"/>
                </a:solidFill>
                <a:latin typeface="Calibri"/>
                <a:cs typeface="Calibri"/>
              </a:rPr>
              <a:t>– November 4, 2025</a:t>
            </a:r>
            <a:br>
              <a:rPr lang="en-US" sz="2400"/>
            </a:br>
            <a:r>
              <a:rPr lang="en-US" sz="2400">
                <a:latin typeface="Calibri"/>
                <a:cs typeface="Calibri"/>
              </a:rPr>
              <a:t>				        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5E49C-9224-5BFC-6565-2B112A37F9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64439" y="5940398"/>
            <a:ext cx="2648128" cy="7366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0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046A03D-9428-2660-5A82-E1FB7A253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Coastside Hope</a:t>
            </a:r>
          </a:p>
          <a:p>
            <a:pPr marL="1212850" lvl="2" indent="-571500"/>
            <a:r>
              <a:rPr lang="en-US" sz="1800" dirty="0">
                <a:solidFill>
                  <a:schemeClr val="tx1"/>
                </a:solidFill>
              </a:rPr>
              <a:t>Brown Bag Senior Food Distribution </a:t>
            </a:r>
          </a:p>
          <a:p>
            <a:pPr marL="1212850" lvl="2" indent="-571500"/>
            <a:r>
              <a:rPr lang="en-US" sz="1800" dirty="0">
                <a:solidFill>
                  <a:schemeClr val="tx1"/>
                </a:solidFill>
              </a:rPr>
              <a:t>Thanksgiving Turkey and Ham Giveaway</a:t>
            </a:r>
          </a:p>
          <a:p>
            <a:r>
              <a:rPr lang="en-US" sz="3200" dirty="0" err="1">
                <a:solidFill>
                  <a:schemeClr val="tx1"/>
                </a:solidFill>
              </a:rPr>
              <a:t>Ayudando</a:t>
            </a:r>
            <a:r>
              <a:rPr lang="en-US" sz="3200" dirty="0">
                <a:solidFill>
                  <a:schemeClr val="tx1"/>
                </a:solidFill>
              </a:rPr>
              <a:t> Latinos a </a:t>
            </a:r>
            <a:r>
              <a:rPr lang="en-US" sz="3200" dirty="0" err="1">
                <a:solidFill>
                  <a:schemeClr val="tx1"/>
                </a:solidFill>
              </a:rPr>
              <a:t>Soñar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</a:p>
          <a:p>
            <a:pPr marL="917575" lvl="1" indent="-571500"/>
            <a:r>
              <a:rPr lang="en-US" sz="2000" dirty="0">
                <a:solidFill>
                  <a:schemeClr val="tx1"/>
                </a:solidFill>
              </a:rPr>
              <a:t>La </a:t>
            </a:r>
            <a:r>
              <a:rPr lang="en-US" sz="2000" dirty="0" err="1">
                <a:solidFill>
                  <a:schemeClr val="tx1"/>
                </a:solidFill>
              </a:rPr>
              <a:t>Tiendita</a:t>
            </a:r>
            <a:r>
              <a:rPr lang="en-US" sz="2000" dirty="0">
                <a:solidFill>
                  <a:schemeClr val="tx1"/>
                </a:solidFill>
              </a:rPr>
              <a:t> Food Distribution</a:t>
            </a:r>
          </a:p>
          <a:p>
            <a:pPr marL="917575" lvl="1" indent="-571500"/>
            <a:r>
              <a:rPr lang="en-US" sz="2000" dirty="0">
                <a:solidFill>
                  <a:schemeClr val="tx1"/>
                </a:solidFill>
              </a:rPr>
              <a:t>November 8</a:t>
            </a:r>
            <a:r>
              <a:rPr lang="en-US" sz="2000" baseline="30000" dirty="0">
                <a:solidFill>
                  <a:schemeClr val="tx1"/>
                </a:solidFill>
              </a:rPr>
              <a:t>th</a:t>
            </a:r>
            <a:r>
              <a:rPr lang="en-US" sz="2000" dirty="0">
                <a:solidFill>
                  <a:schemeClr val="tx1"/>
                </a:solidFill>
              </a:rPr>
              <a:t> Food Pantry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Coastside Lutheran Church</a:t>
            </a:r>
          </a:p>
          <a:p>
            <a:pPr marL="917575" lvl="1" indent="-571500"/>
            <a:r>
              <a:rPr lang="en-US" sz="2000" b="0" dirty="0">
                <a:solidFill>
                  <a:schemeClr val="tx1"/>
                </a:solidFill>
              </a:rPr>
              <a:t>Community Breakfast</a:t>
            </a:r>
          </a:p>
          <a:p>
            <a:pPr marL="917575" lvl="1" indent="-571500"/>
            <a:endParaRPr lang="en-US" sz="2000" dirty="0">
              <a:solidFill>
                <a:schemeClr val="tx1"/>
              </a:solidFill>
            </a:endParaRPr>
          </a:p>
          <a:p>
            <a:pPr lvl="1" indent="0">
              <a:buNone/>
            </a:pPr>
            <a:r>
              <a:rPr lang="en-US" sz="2000" b="0" dirty="0">
                <a:solidFill>
                  <a:schemeClr val="tx1"/>
                </a:solidFill>
              </a:rPr>
              <a:t>You can find more information on our website at halfmoonbay.gov/</a:t>
            </a:r>
            <a:r>
              <a:rPr lang="en-US" sz="2000" b="0" dirty="0" err="1">
                <a:solidFill>
                  <a:schemeClr val="tx1"/>
                </a:solidFill>
              </a:rPr>
              <a:t>lendahandinthecommunity</a:t>
            </a:r>
            <a:endParaRPr lang="en-US" sz="2000" b="0" dirty="0">
              <a:solidFill>
                <a:schemeClr val="tx1"/>
              </a:solidFill>
            </a:endParaRPr>
          </a:p>
          <a:p>
            <a:pPr marL="917575" lvl="1" indent="-571500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ED15C6B-EF3E-402B-ED68-8A2C2981C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Volunteer Opportunities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56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2FEF7-F856-BB21-B94C-DCBAEDFCC2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y be an image of text that says 'Join นร for Half Moon Bay's Firsỉ Ever Diwali celebraiion! THE FESTIVAL OF LIGHTS Friday, November 7 6pm-8pm 6 pm pm Mac Dutra Plaza, 504 Main Street'">
            <a:extLst>
              <a:ext uri="{FF2B5EF4-FFF2-40B4-BE49-F238E27FC236}">
                <a16:creationId xmlns:a16="http://schemas.microsoft.com/office/drawing/2014/main" id="{3BAE46DF-B14E-B726-CB74-4CFEFD36B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37" b="12445"/>
          <a:stretch>
            <a:fillRect/>
          </a:stretch>
        </p:blipFill>
        <p:spPr bwMode="auto">
          <a:xfrm>
            <a:off x="-2745" y="0"/>
            <a:ext cx="12194746" cy="6928762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409950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D27B8-EBDC-F900-06C1-B7523742E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DB824B5D-7E8C-EA53-DD29-AFEE14B5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83F3DE-90C6-B0EF-DFB2-C01C4931032A}"/>
              </a:ext>
            </a:extLst>
          </p:cNvPr>
          <p:cNvSpPr txBox="1"/>
          <p:nvPr/>
        </p:nvSpPr>
        <p:spPr>
          <a:xfrm>
            <a:off x="3263153" y="2841810"/>
            <a:ext cx="5674659" cy="1077218"/>
          </a:xfrm>
          <a:prstGeom prst="rect">
            <a:avLst/>
          </a:prstGeom>
          <a:solidFill>
            <a:srgbClr val="8E1B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</a:rPr>
              <a:t>Monday, November 10, 2025</a:t>
            </a:r>
          </a:p>
          <a:p>
            <a:pPr algn="ctr"/>
            <a:r>
              <a:rPr lang="en-US" sz="3200" b="1">
                <a:solidFill>
                  <a:schemeClr val="bg1"/>
                </a:solidFill>
              </a:rPr>
              <a:t>6:00 P.M. – 7:00 P.M.</a:t>
            </a:r>
          </a:p>
        </p:txBody>
      </p:sp>
    </p:spTree>
    <p:extLst>
      <p:ext uri="{BB962C8B-B14F-4D97-AF65-F5344CB8AC3E}">
        <p14:creationId xmlns:p14="http://schemas.microsoft.com/office/powerpoint/2010/main" val="931779614"/>
      </p:ext>
    </p:extLst>
  </p:cSld>
  <p:clrMapOvr>
    <a:masterClrMapping/>
  </p:clrMapOvr>
</p:sld>
</file>

<file path=ppt/theme/theme1.xml><?xml version="1.0" encoding="utf-8"?>
<a:theme xmlns:a="http://schemas.openxmlformats.org/drawingml/2006/main" name="City of HMB Blue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CS Theme" id="{4A766E53-A23F-1448-9088-9D49FB7E6F5B}" vid="{AD7FD6B6-5B35-1949-99AC-724F7C15CBBA}"/>
    </a:ext>
  </a:extLst>
</a:theme>
</file>

<file path=ppt/theme/theme2.xml><?xml version="1.0" encoding="utf-8"?>
<a:theme xmlns:a="http://schemas.openxmlformats.org/drawingml/2006/main" name="City of HMB Teal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CS Theme" id="{4A766E53-A23F-1448-9088-9D49FB7E6F5B}" vid="{AD7FD6B6-5B35-1949-99AC-724F7C15CBBA}"/>
    </a:ext>
  </a:extLst>
</a:theme>
</file>

<file path=ppt/theme/theme3.xml><?xml version="1.0" encoding="utf-8"?>
<a:theme xmlns:a="http://schemas.openxmlformats.org/drawingml/2006/main" name="City of HMB Green">
  <a:themeElements>
    <a:clrScheme name="124">
      <a:dk1>
        <a:srgbClr val="243746"/>
      </a:dk1>
      <a:lt1>
        <a:srgbClr val="FFFFFF"/>
      </a:lt1>
      <a:dk2>
        <a:srgbClr val="44546A"/>
      </a:dk2>
      <a:lt2>
        <a:srgbClr val="E7E6E6"/>
      </a:lt2>
      <a:accent1>
        <a:srgbClr val="00447C"/>
      </a:accent1>
      <a:accent2>
        <a:srgbClr val="F7931D"/>
      </a:accent2>
      <a:accent3>
        <a:srgbClr val="007486"/>
      </a:accent3>
      <a:accent4>
        <a:srgbClr val="63922C"/>
      </a:accent4>
      <a:accent5>
        <a:srgbClr val="BCE6FB"/>
      </a:accent5>
      <a:accent6>
        <a:srgbClr val="00A2E5"/>
      </a:accent6>
      <a:hlink>
        <a:srgbClr val="0563C1"/>
      </a:hlink>
      <a:folHlink>
        <a:srgbClr val="00447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CS Theme" id="{4A766E53-A23F-1448-9088-9D49FB7E6F5B}" vid="{AD7FD6B6-5B35-1949-99AC-724F7C15CB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</Words>
  <Application>Microsoft Office PowerPoint</Application>
  <PresentationFormat>Widescreen</PresentationFormat>
  <Paragraphs>18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City of HMB Blue</vt:lpstr>
      <vt:lpstr>City of HMB Teal</vt:lpstr>
      <vt:lpstr>City of HMB Green</vt:lpstr>
      <vt:lpstr>City Council Meeting November 4, 2025</vt:lpstr>
      <vt:lpstr>City Managers Update City Council – November 4, 2025             </vt:lpstr>
      <vt:lpstr>Volunteer Opportunities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Georgann Cartwright</dc:creator>
  <cp:lastModifiedBy>Council iPad</cp:lastModifiedBy>
  <cp:revision>2</cp:revision>
  <cp:lastPrinted>2025-04-02T00:22:32Z</cp:lastPrinted>
  <dcterms:created xsi:type="dcterms:W3CDTF">2022-01-08T19:50:25Z</dcterms:created>
  <dcterms:modified xsi:type="dcterms:W3CDTF">2025-11-05T01:18:36Z</dcterms:modified>
</cp:coreProperties>
</file>